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57" r:id="rId3"/>
    <p:sldId id="256" r:id="rId4"/>
    <p:sldId id="261" r:id="rId5"/>
    <p:sldId id="262" r:id="rId6"/>
    <p:sldId id="263" r:id="rId7"/>
    <p:sldId id="260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6C91"/>
    <a:srgbClr val="7785B3"/>
    <a:srgbClr val="9FB2EF"/>
    <a:srgbClr val="8E9FD5"/>
    <a:srgbClr val="A6B8F6"/>
    <a:srgbClr val="8FA7FF"/>
    <a:srgbClr val="CCA2FB"/>
    <a:srgbClr val="D7C9EF"/>
    <a:srgbClr val="C8BADC"/>
    <a:srgbClr val="1027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42EDB8-3201-3445-9459-B0DF67251435}" v="169" dt="2024-09-19T14:26:43.374"/>
    <p1510:client id="{926F7D94-8B82-57F5-0957-D885A9BB1102}" v="59" dt="2024-09-19T08:10:53.417"/>
    <p1510:client id="{A096DFA3-B03D-A748-3970-1A589F663939}" v="6" dt="2024-09-19T07:58:05.0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74"/>
    <p:restoredTop sz="94694"/>
  </p:normalViewPr>
  <p:slideViewPr>
    <p:cSldViewPr snapToGrid="0">
      <p:cViewPr>
        <p:scale>
          <a:sx n="85" d="100"/>
          <a:sy n="85" d="100"/>
        </p:scale>
        <p:origin x="408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i-Chie Tseng" userId="d5b9044a-9efe-40fc-b273-4a2a11509bda" providerId="ADAL" clId="{0C42EDB8-3201-3445-9459-B0DF67251435}"/>
    <pc:docChg chg="undo custSel addSld delSld modSld sldOrd">
      <pc:chgData name="Wei-Chie Tseng" userId="d5b9044a-9efe-40fc-b273-4a2a11509bda" providerId="ADAL" clId="{0C42EDB8-3201-3445-9459-B0DF67251435}" dt="2024-09-19T14:27:37.467" v="3740" actId="255"/>
      <pc:docMkLst>
        <pc:docMk/>
      </pc:docMkLst>
      <pc:sldChg chg="addSp delSp modSp mod modTransition">
        <pc:chgData name="Wei-Chie Tseng" userId="d5b9044a-9efe-40fc-b273-4a2a11509bda" providerId="ADAL" clId="{0C42EDB8-3201-3445-9459-B0DF67251435}" dt="2024-09-19T14:23:06.670" v="3656" actId="1076"/>
        <pc:sldMkLst>
          <pc:docMk/>
          <pc:sldMk cId="109857222" sldId="256"/>
        </pc:sldMkLst>
        <pc:spChg chg="del mod">
          <ac:chgData name="Wei-Chie Tseng" userId="d5b9044a-9efe-40fc-b273-4a2a11509bda" providerId="ADAL" clId="{0C42EDB8-3201-3445-9459-B0DF67251435}" dt="2024-09-19T12:10:49.025" v="1533" actId="478"/>
          <ac:spMkLst>
            <pc:docMk/>
            <pc:sldMk cId="109857222" sldId="256"/>
            <ac:spMk id="2" creationId="{25502400-21B6-5980-8DA5-1A2E458150CA}"/>
          </ac:spMkLst>
        </pc:spChg>
        <pc:spChg chg="add del">
          <ac:chgData name="Wei-Chie Tseng" userId="d5b9044a-9efe-40fc-b273-4a2a11509bda" providerId="ADAL" clId="{0C42EDB8-3201-3445-9459-B0DF67251435}" dt="2024-09-19T08:46:35.543" v="1" actId="22"/>
          <ac:spMkLst>
            <pc:docMk/>
            <pc:sldMk cId="109857222" sldId="256"/>
            <ac:spMk id="3" creationId="{337D8397-7199-9400-6080-51E8775A6EE3}"/>
          </ac:spMkLst>
        </pc:spChg>
        <pc:spChg chg="add mod">
          <ac:chgData name="Wei-Chie Tseng" userId="d5b9044a-9efe-40fc-b273-4a2a11509bda" providerId="ADAL" clId="{0C42EDB8-3201-3445-9459-B0DF67251435}" dt="2024-09-19T08:46:49.194" v="4"/>
          <ac:spMkLst>
            <pc:docMk/>
            <pc:sldMk cId="109857222" sldId="256"/>
            <ac:spMk id="4" creationId="{D942874F-CD70-67F2-34B7-CA8C4E2BF791}"/>
          </ac:spMkLst>
        </pc:spChg>
        <pc:spChg chg="del mod">
          <ac:chgData name="Wei-Chie Tseng" userId="d5b9044a-9efe-40fc-b273-4a2a11509bda" providerId="ADAL" clId="{0C42EDB8-3201-3445-9459-B0DF67251435}" dt="2024-09-19T12:06:26.680" v="1229" actId="478"/>
          <ac:spMkLst>
            <pc:docMk/>
            <pc:sldMk cId="109857222" sldId="256"/>
            <ac:spMk id="5" creationId="{325C2A88-2208-B602-B432-60AF521EBAE6}"/>
          </ac:spMkLst>
        </pc:spChg>
        <pc:spChg chg="del">
          <ac:chgData name="Wei-Chie Tseng" userId="d5b9044a-9efe-40fc-b273-4a2a11509bda" providerId="ADAL" clId="{0C42EDB8-3201-3445-9459-B0DF67251435}" dt="2024-09-19T12:05:56.680" v="1108"/>
          <ac:spMkLst>
            <pc:docMk/>
            <pc:sldMk cId="109857222" sldId="256"/>
            <ac:spMk id="6" creationId="{E97B2C69-881F-FDD2-AC7C-8E3313BC4ADA}"/>
          </ac:spMkLst>
        </pc:spChg>
        <pc:spChg chg="del mod topLvl">
          <ac:chgData name="Wei-Chie Tseng" userId="d5b9044a-9efe-40fc-b273-4a2a11509bda" providerId="ADAL" clId="{0C42EDB8-3201-3445-9459-B0DF67251435}" dt="2024-09-19T12:06:44.688" v="1236" actId="478"/>
          <ac:spMkLst>
            <pc:docMk/>
            <pc:sldMk cId="109857222" sldId="256"/>
            <ac:spMk id="7" creationId="{CAD254B9-44F5-3B03-4BC9-0FC5317E0DD9}"/>
          </ac:spMkLst>
        </pc:spChg>
        <pc:spChg chg="del mod">
          <ac:chgData name="Wei-Chie Tseng" userId="d5b9044a-9efe-40fc-b273-4a2a11509bda" providerId="ADAL" clId="{0C42EDB8-3201-3445-9459-B0DF67251435}" dt="2024-09-19T12:06:28.761" v="1230" actId="478"/>
          <ac:spMkLst>
            <pc:docMk/>
            <pc:sldMk cId="109857222" sldId="256"/>
            <ac:spMk id="8" creationId="{6172F961-E990-CFE4-20EC-1DB57C9BC6CE}"/>
          </ac:spMkLst>
        </pc:spChg>
        <pc:spChg chg="add mod">
          <ac:chgData name="Wei-Chie Tseng" userId="d5b9044a-9efe-40fc-b273-4a2a11509bda" providerId="ADAL" clId="{0C42EDB8-3201-3445-9459-B0DF67251435}" dt="2024-09-19T12:14:01.128" v="1701" actId="166"/>
          <ac:spMkLst>
            <pc:docMk/>
            <pc:sldMk cId="109857222" sldId="256"/>
            <ac:spMk id="9" creationId="{A26AD6A0-9C0E-33A6-CB7D-EF33041159F6}"/>
          </ac:spMkLst>
        </pc:spChg>
        <pc:spChg chg="add del mod">
          <ac:chgData name="Wei-Chie Tseng" userId="d5b9044a-9efe-40fc-b273-4a2a11509bda" providerId="ADAL" clId="{0C42EDB8-3201-3445-9459-B0DF67251435}" dt="2024-09-19T12:12:21.647" v="1690" actId="478"/>
          <ac:spMkLst>
            <pc:docMk/>
            <pc:sldMk cId="109857222" sldId="256"/>
            <ac:spMk id="10" creationId="{E9415BCE-CCA8-B9BD-BF36-A97D796A6335}"/>
          </ac:spMkLst>
        </pc:spChg>
        <pc:spChg chg="del">
          <ac:chgData name="Wei-Chie Tseng" userId="d5b9044a-9efe-40fc-b273-4a2a11509bda" providerId="ADAL" clId="{0C42EDB8-3201-3445-9459-B0DF67251435}" dt="2024-09-19T12:05:59.182" v="1109" actId="478"/>
          <ac:spMkLst>
            <pc:docMk/>
            <pc:sldMk cId="109857222" sldId="256"/>
            <ac:spMk id="13" creationId="{C3260E32-DE79-5290-C6CA-97C8B0C72C5F}"/>
          </ac:spMkLst>
        </pc:spChg>
        <pc:spChg chg="add mod">
          <ac:chgData name="Wei-Chie Tseng" userId="d5b9044a-9efe-40fc-b273-4a2a11509bda" providerId="ADAL" clId="{0C42EDB8-3201-3445-9459-B0DF67251435}" dt="2024-09-19T12:15:19.750" v="1768" actId="1038"/>
          <ac:spMkLst>
            <pc:docMk/>
            <pc:sldMk cId="109857222" sldId="256"/>
            <ac:spMk id="14" creationId="{B878082E-BF0B-B405-FF04-ECCB961E42AB}"/>
          </ac:spMkLst>
        </pc:spChg>
        <pc:spChg chg="del mod">
          <ac:chgData name="Wei-Chie Tseng" userId="d5b9044a-9efe-40fc-b273-4a2a11509bda" providerId="ADAL" clId="{0C42EDB8-3201-3445-9459-B0DF67251435}" dt="2024-09-19T12:05:56.680" v="1108"/>
          <ac:spMkLst>
            <pc:docMk/>
            <pc:sldMk cId="109857222" sldId="256"/>
            <ac:spMk id="15" creationId="{2609A274-F3B8-6F4E-282C-4CD8FEF13F65}"/>
          </ac:spMkLst>
        </pc:spChg>
        <pc:spChg chg="add del mod">
          <ac:chgData name="Wei-Chie Tseng" userId="d5b9044a-9efe-40fc-b273-4a2a11509bda" providerId="ADAL" clId="{0C42EDB8-3201-3445-9459-B0DF67251435}" dt="2024-09-19T12:19:23.837" v="1776" actId="478"/>
          <ac:spMkLst>
            <pc:docMk/>
            <pc:sldMk cId="109857222" sldId="256"/>
            <ac:spMk id="16" creationId="{46096811-F805-6BDD-5536-E1B83DE123CB}"/>
          </ac:spMkLst>
        </pc:spChg>
        <pc:grpChg chg="add del mod">
          <ac:chgData name="Wei-Chie Tseng" userId="d5b9044a-9efe-40fc-b273-4a2a11509bda" providerId="ADAL" clId="{0C42EDB8-3201-3445-9459-B0DF67251435}" dt="2024-09-19T12:06:44.688" v="1236" actId="478"/>
          <ac:grpSpMkLst>
            <pc:docMk/>
            <pc:sldMk cId="109857222" sldId="256"/>
            <ac:grpSpMk id="3" creationId="{76D5DEA6-4B66-046B-B189-BCF35F773C75}"/>
          </ac:grpSpMkLst>
        </pc:grpChg>
        <pc:picChg chg="mod topLvl">
          <ac:chgData name="Wei-Chie Tseng" userId="d5b9044a-9efe-40fc-b273-4a2a11509bda" providerId="ADAL" clId="{0C42EDB8-3201-3445-9459-B0DF67251435}" dt="2024-09-19T12:13:56.229" v="1700" actId="1076"/>
          <ac:picMkLst>
            <pc:docMk/>
            <pc:sldMk cId="109857222" sldId="256"/>
            <ac:picMk id="4" creationId="{E8B2D487-4D24-90D7-52F1-3E1A95013B83}"/>
          </ac:picMkLst>
        </pc:picChg>
        <pc:picChg chg="add mod">
          <ac:chgData name="Wei-Chie Tseng" userId="d5b9044a-9efe-40fc-b273-4a2a11509bda" providerId="ADAL" clId="{0C42EDB8-3201-3445-9459-B0DF67251435}" dt="2024-09-19T12:14:11.345" v="1703" actId="1076"/>
          <ac:picMkLst>
            <pc:docMk/>
            <pc:sldMk cId="109857222" sldId="256"/>
            <ac:picMk id="12" creationId="{1B83803E-4081-DBD8-22DD-EA7D5F5597AA}"/>
          </ac:picMkLst>
        </pc:picChg>
        <pc:picChg chg="add mod">
          <ac:chgData name="Wei-Chie Tseng" userId="d5b9044a-9efe-40fc-b273-4a2a11509bda" providerId="ADAL" clId="{0C42EDB8-3201-3445-9459-B0DF67251435}" dt="2024-09-19T14:23:06.670" v="3656" actId="1076"/>
          <ac:picMkLst>
            <pc:docMk/>
            <pc:sldMk cId="109857222" sldId="256"/>
            <ac:picMk id="17" creationId="{2F49D231-CA86-9C31-7977-16456B477884}"/>
          </ac:picMkLst>
        </pc:picChg>
        <pc:picChg chg="add mod">
          <ac:chgData name="Wei-Chie Tseng" userId="d5b9044a-9efe-40fc-b273-4a2a11509bda" providerId="ADAL" clId="{0C42EDB8-3201-3445-9459-B0DF67251435}" dt="2024-09-19T12:25:41.815" v="1864" actId="1076"/>
          <ac:picMkLst>
            <pc:docMk/>
            <pc:sldMk cId="109857222" sldId="256"/>
            <ac:picMk id="18" creationId="{3B785E3D-9B28-6871-8E07-8805EE158A18}"/>
          </ac:picMkLst>
        </pc:picChg>
        <pc:picChg chg="add mod">
          <ac:chgData name="Wei-Chie Tseng" userId="d5b9044a-9efe-40fc-b273-4a2a11509bda" providerId="ADAL" clId="{0C42EDB8-3201-3445-9459-B0DF67251435}" dt="2024-09-19T12:25:41.815" v="1864" actId="1076"/>
          <ac:picMkLst>
            <pc:docMk/>
            <pc:sldMk cId="109857222" sldId="256"/>
            <ac:picMk id="19" creationId="{DF2293D3-C2A6-6B72-8148-6B31D1407074}"/>
          </ac:picMkLst>
        </pc:picChg>
        <pc:picChg chg="add mod">
          <ac:chgData name="Wei-Chie Tseng" userId="d5b9044a-9efe-40fc-b273-4a2a11509bda" providerId="ADAL" clId="{0C42EDB8-3201-3445-9459-B0DF67251435}" dt="2024-09-19T12:25:41.815" v="1864" actId="1076"/>
          <ac:picMkLst>
            <pc:docMk/>
            <pc:sldMk cId="109857222" sldId="256"/>
            <ac:picMk id="20" creationId="{2CBE146C-1768-2C8A-8F4C-FD9E021974A2}"/>
          </ac:picMkLst>
        </pc:picChg>
        <pc:picChg chg="add mod">
          <ac:chgData name="Wei-Chie Tseng" userId="d5b9044a-9efe-40fc-b273-4a2a11509bda" providerId="ADAL" clId="{0C42EDB8-3201-3445-9459-B0DF67251435}" dt="2024-09-19T12:25:41.815" v="1864" actId="1076"/>
          <ac:picMkLst>
            <pc:docMk/>
            <pc:sldMk cId="109857222" sldId="256"/>
            <ac:picMk id="21" creationId="{A6BF65F2-0D93-0AB4-4C3A-F4606C9FFC75}"/>
          </ac:picMkLst>
        </pc:picChg>
        <pc:picChg chg="add mod">
          <ac:chgData name="Wei-Chie Tseng" userId="d5b9044a-9efe-40fc-b273-4a2a11509bda" providerId="ADAL" clId="{0C42EDB8-3201-3445-9459-B0DF67251435}" dt="2024-09-19T12:25:41.815" v="1864" actId="1076"/>
          <ac:picMkLst>
            <pc:docMk/>
            <pc:sldMk cId="109857222" sldId="256"/>
            <ac:picMk id="22" creationId="{D34CCE5B-AFBD-75AF-23AD-A7E9C9CFE6F9}"/>
          </ac:picMkLst>
        </pc:picChg>
        <pc:picChg chg="add mod">
          <ac:chgData name="Wei-Chie Tseng" userId="d5b9044a-9efe-40fc-b273-4a2a11509bda" providerId="ADAL" clId="{0C42EDB8-3201-3445-9459-B0DF67251435}" dt="2024-09-19T12:25:41.815" v="1864" actId="1076"/>
          <ac:picMkLst>
            <pc:docMk/>
            <pc:sldMk cId="109857222" sldId="256"/>
            <ac:picMk id="23" creationId="{AA24574F-174F-76E9-91DC-2B34E6CFDE6F}"/>
          </ac:picMkLst>
        </pc:picChg>
        <pc:picChg chg="add mod">
          <ac:chgData name="Wei-Chie Tseng" userId="d5b9044a-9efe-40fc-b273-4a2a11509bda" providerId="ADAL" clId="{0C42EDB8-3201-3445-9459-B0DF67251435}" dt="2024-09-19T12:25:41.815" v="1864" actId="1076"/>
          <ac:picMkLst>
            <pc:docMk/>
            <pc:sldMk cId="109857222" sldId="256"/>
            <ac:picMk id="24" creationId="{917E8A8C-6820-715E-7DAD-C6BD8F2D6EE3}"/>
          </ac:picMkLst>
        </pc:picChg>
        <pc:picChg chg="add mod">
          <ac:chgData name="Wei-Chie Tseng" userId="d5b9044a-9efe-40fc-b273-4a2a11509bda" providerId="ADAL" clId="{0C42EDB8-3201-3445-9459-B0DF67251435}" dt="2024-09-19T12:25:41.815" v="1864" actId="1076"/>
          <ac:picMkLst>
            <pc:docMk/>
            <pc:sldMk cId="109857222" sldId="256"/>
            <ac:picMk id="25" creationId="{26400DB8-4848-89EB-E8B2-6F74DAD7110C}"/>
          </ac:picMkLst>
        </pc:picChg>
        <pc:picChg chg="add mod">
          <ac:chgData name="Wei-Chie Tseng" userId="d5b9044a-9efe-40fc-b273-4a2a11509bda" providerId="ADAL" clId="{0C42EDB8-3201-3445-9459-B0DF67251435}" dt="2024-09-19T12:25:41.815" v="1864" actId="1076"/>
          <ac:picMkLst>
            <pc:docMk/>
            <pc:sldMk cId="109857222" sldId="256"/>
            <ac:picMk id="26" creationId="{756E1751-384E-8992-7F99-23A1F195046B}"/>
          </ac:picMkLst>
        </pc:picChg>
      </pc:sldChg>
      <pc:sldChg chg="addSp delSp modSp add mod ord modTransition">
        <pc:chgData name="Wei-Chie Tseng" userId="d5b9044a-9efe-40fc-b273-4a2a11509bda" providerId="ADAL" clId="{0C42EDB8-3201-3445-9459-B0DF67251435}" dt="2024-09-19T12:16:03.500" v="1771"/>
        <pc:sldMkLst>
          <pc:docMk/>
          <pc:sldMk cId="3616851884" sldId="257"/>
        </pc:sldMkLst>
        <pc:spChg chg="add del">
          <ac:chgData name="Wei-Chie Tseng" userId="d5b9044a-9efe-40fc-b273-4a2a11509bda" providerId="ADAL" clId="{0C42EDB8-3201-3445-9459-B0DF67251435}" dt="2024-09-19T11:11:03.315" v="14" actId="11529"/>
          <ac:spMkLst>
            <pc:docMk/>
            <pc:sldMk cId="3616851884" sldId="257"/>
            <ac:spMk id="2" creationId="{67BB7F23-4FAE-007A-D883-D28BECF20BEE}"/>
          </ac:spMkLst>
        </pc:spChg>
        <pc:spChg chg="add del mod topLvl">
          <ac:chgData name="Wei-Chie Tseng" userId="d5b9044a-9efe-40fc-b273-4a2a11509bda" providerId="ADAL" clId="{0C42EDB8-3201-3445-9459-B0DF67251435}" dt="2024-09-19T11:42:37.034" v="414" actId="478"/>
          <ac:spMkLst>
            <pc:docMk/>
            <pc:sldMk cId="3616851884" sldId="257"/>
            <ac:spMk id="4" creationId="{50E04895-20D8-B4FF-7CC9-AC7909B1F1DF}"/>
          </ac:spMkLst>
        </pc:spChg>
        <pc:spChg chg="add del mod">
          <ac:chgData name="Wei-Chie Tseng" userId="d5b9044a-9efe-40fc-b273-4a2a11509bda" providerId="ADAL" clId="{0C42EDB8-3201-3445-9459-B0DF67251435}" dt="2024-09-19T11:33:32.799" v="272" actId="478"/>
          <ac:spMkLst>
            <pc:docMk/>
            <pc:sldMk cId="3616851884" sldId="257"/>
            <ac:spMk id="5" creationId="{B238DF85-5F33-B193-3B12-13E2271CB0E7}"/>
          </ac:spMkLst>
        </pc:spChg>
        <pc:spChg chg="add del mod">
          <ac:chgData name="Wei-Chie Tseng" userId="d5b9044a-9efe-40fc-b273-4a2a11509bda" providerId="ADAL" clId="{0C42EDB8-3201-3445-9459-B0DF67251435}" dt="2024-09-19T11:33:19.047" v="260" actId="478"/>
          <ac:spMkLst>
            <pc:docMk/>
            <pc:sldMk cId="3616851884" sldId="257"/>
            <ac:spMk id="6" creationId="{294E0710-10A3-DA0D-6D8E-A53F92B274CF}"/>
          </ac:spMkLst>
        </pc:spChg>
        <pc:spChg chg="del mod">
          <ac:chgData name="Wei-Chie Tseng" userId="d5b9044a-9efe-40fc-b273-4a2a11509bda" providerId="ADAL" clId="{0C42EDB8-3201-3445-9459-B0DF67251435}" dt="2024-09-19T08:46:55.860" v="8" actId="478"/>
          <ac:spMkLst>
            <pc:docMk/>
            <pc:sldMk cId="3616851884" sldId="257"/>
            <ac:spMk id="6" creationId="{AF9F91E2-CB53-A721-802D-2CCA21B4E914}"/>
          </ac:spMkLst>
        </pc:spChg>
        <pc:spChg chg="add mod">
          <ac:chgData name="Wei-Chie Tseng" userId="d5b9044a-9efe-40fc-b273-4a2a11509bda" providerId="ADAL" clId="{0C42EDB8-3201-3445-9459-B0DF67251435}" dt="2024-09-19T11:35:04.015" v="279" actId="571"/>
          <ac:spMkLst>
            <pc:docMk/>
            <pc:sldMk cId="3616851884" sldId="257"/>
            <ac:spMk id="11" creationId="{CB593343-709B-60BF-192B-329A26E2BCE1}"/>
          </ac:spMkLst>
        </pc:spChg>
        <pc:spChg chg="add mod">
          <ac:chgData name="Wei-Chie Tseng" userId="d5b9044a-9efe-40fc-b273-4a2a11509bda" providerId="ADAL" clId="{0C42EDB8-3201-3445-9459-B0DF67251435}" dt="2024-09-19T11:45:22.654" v="437" actId="20577"/>
          <ac:spMkLst>
            <pc:docMk/>
            <pc:sldMk cId="3616851884" sldId="257"/>
            <ac:spMk id="12" creationId="{E8937EA3-AC82-5885-0ED2-7721B205A937}"/>
          </ac:spMkLst>
        </pc:spChg>
        <pc:spChg chg="del">
          <ac:chgData name="Wei-Chie Tseng" userId="d5b9044a-9efe-40fc-b273-4a2a11509bda" providerId="ADAL" clId="{0C42EDB8-3201-3445-9459-B0DF67251435}" dt="2024-09-19T08:46:57.235" v="10" actId="478"/>
          <ac:spMkLst>
            <pc:docMk/>
            <pc:sldMk cId="3616851884" sldId="257"/>
            <ac:spMk id="13" creationId="{95406702-5385-9C58-FC37-55B6768995DE}"/>
          </ac:spMkLst>
        </pc:spChg>
        <pc:spChg chg="add mod">
          <ac:chgData name="Wei-Chie Tseng" userId="d5b9044a-9efe-40fc-b273-4a2a11509bda" providerId="ADAL" clId="{0C42EDB8-3201-3445-9459-B0DF67251435}" dt="2024-09-19T11:52:58.546" v="993" actId="2085"/>
          <ac:spMkLst>
            <pc:docMk/>
            <pc:sldMk cId="3616851884" sldId="257"/>
            <ac:spMk id="14" creationId="{8FEAC247-B765-7815-FAE7-F98A7C988E11}"/>
          </ac:spMkLst>
        </pc:spChg>
        <pc:spChg chg="del">
          <ac:chgData name="Wei-Chie Tseng" userId="d5b9044a-9efe-40fc-b273-4a2a11509bda" providerId="ADAL" clId="{0C42EDB8-3201-3445-9459-B0DF67251435}" dt="2024-09-19T08:46:56.607" v="9" actId="478"/>
          <ac:spMkLst>
            <pc:docMk/>
            <pc:sldMk cId="3616851884" sldId="257"/>
            <ac:spMk id="15" creationId="{55853EE9-5C15-C563-4383-6FE11A2C5757}"/>
          </ac:spMkLst>
        </pc:spChg>
        <pc:spChg chg="add mod">
          <ac:chgData name="Wei-Chie Tseng" userId="d5b9044a-9efe-40fc-b273-4a2a11509bda" providerId="ADAL" clId="{0C42EDB8-3201-3445-9459-B0DF67251435}" dt="2024-09-19T11:57:10.982" v="1054" actId="166"/>
          <ac:spMkLst>
            <pc:docMk/>
            <pc:sldMk cId="3616851884" sldId="257"/>
            <ac:spMk id="15" creationId="{65B9B708-F857-7B64-6F72-A61EE27ED5BD}"/>
          </ac:spMkLst>
        </pc:spChg>
        <pc:spChg chg="add mod">
          <ac:chgData name="Wei-Chie Tseng" userId="d5b9044a-9efe-40fc-b273-4a2a11509bda" providerId="ADAL" clId="{0C42EDB8-3201-3445-9459-B0DF67251435}" dt="2024-09-19T11:56:24.438" v="1040" actId="166"/>
          <ac:spMkLst>
            <pc:docMk/>
            <pc:sldMk cId="3616851884" sldId="257"/>
            <ac:spMk id="16" creationId="{CB0D301B-A7AD-7683-84C7-9B7948D1FD1F}"/>
          </ac:spMkLst>
        </pc:spChg>
        <pc:spChg chg="add mod">
          <ac:chgData name="Wei-Chie Tseng" userId="d5b9044a-9efe-40fc-b273-4a2a11509bda" providerId="ADAL" clId="{0C42EDB8-3201-3445-9459-B0DF67251435}" dt="2024-09-19T11:53:57.510" v="999" actId="207"/>
          <ac:spMkLst>
            <pc:docMk/>
            <pc:sldMk cId="3616851884" sldId="257"/>
            <ac:spMk id="17" creationId="{16D7F795-69FF-6EBD-6959-0711A510F52F}"/>
          </ac:spMkLst>
        </pc:spChg>
        <pc:grpChg chg="add del mod">
          <ac:chgData name="Wei-Chie Tseng" userId="d5b9044a-9efe-40fc-b273-4a2a11509bda" providerId="ADAL" clId="{0C42EDB8-3201-3445-9459-B0DF67251435}" dt="2024-09-19T11:42:37.034" v="414" actId="478"/>
          <ac:grpSpMkLst>
            <pc:docMk/>
            <pc:sldMk cId="3616851884" sldId="257"/>
            <ac:grpSpMk id="13" creationId="{848E6AD7-28D0-C995-93FB-3EDFE8C390A9}"/>
          </ac:grpSpMkLst>
        </pc:grpChg>
        <pc:graphicFrameChg chg="add mod topLvl modGraphic">
          <ac:chgData name="Wei-Chie Tseng" userId="d5b9044a-9efe-40fc-b273-4a2a11509bda" providerId="ADAL" clId="{0C42EDB8-3201-3445-9459-B0DF67251435}" dt="2024-09-19T11:50:28.457" v="767" actId="1038"/>
          <ac:graphicFrameMkLst>
            <pc:docMk/>
            <pc:sldMk cId="3616851884" sldId="257"/>
            <ac:graphicFrameMk id="3" creationId="{0738496E-13B4-9DFE-4640-E76C45600980}"/>
          </ac:graphicFrameMkLst>
        </pc:graphicFrameChg>
        <pc:picChg chg="add del mod">
          <ac:chgData name="Wei-Chie Tseng" userId="d5b9044a-9efe-40fc-b273-4a2a11509bda" providerId="ADAL" clId="{0C42EDB8-3201-3445-9459-B0DF67251435}" dt="2024-09-19T11:32:52.237" v="258" actId="478"/>
          <ac:picMkLst>
            <pc:docMk/>
            <pc:sldMk cId="3616851884" sldId="257"/>
            <ac:picMk id="8" creationId="{C09AEFE9-75AC-3930-92E5-B8D52ECAA8A9}"/>
          </ac:picMkLst>
        </pc:picChg>
        <pc:picChg chg="add del mod">
          <ac:chgData name="Wei-Chie Tseng" userId="d5b9044a-9efe-40fc-b273-4a2a11509bda" providerId="ADAL" clId="{0C42EDB8-3201-3445-9459-B0DF67251435}" dt="2024-09-19T11:35:05.821" v="280" actId="478"/>
          <ac:picMkLst>
            <pc:docMk/>
            <pc:sldMk cId="3616851884" sldId="257"/>
            <ac:picMk id="10" creationId="{CFBCA282-EE91-F723-67BE-5C611DDA57BA}"/>
          </ac:picMkLst>
        </pc:picChg>
        <pc:picChg chg="add del mod">
          <ac:chgData name="Wei-Chie Tseng" userId="d5b9044a-9efe-40fc-b273-4a2a11509bda" providerId="ADAL" clId="{0C42EDB8-3201-3445-9459-B0DF67251435}" dt="2024-09-19T11:58:34.384" v="1071" actId="478"/>
          <ac:picMkLst>
            <pc:docMk/>
            <pc:sldMk cId="3616851884" sldId="257"/>
            <ac:picMk id="19" creationId="{6C88398D-B120-0CD9-7692-76C704EADAEC}"/>
          </ac:picMkLst>
        </pc:picChg>
        <pc:picChg chg="add del mod">
          <ac:chgData name="Wei-Chie Tseng" userId="d5b9044a-9efe-40fc-b273-4a2a11509bda" providerId="ADAL" clId="{0C42EDB8-3201-3445-9459-B0DF67251435}" dt="2024-09-19T11:57:46.598" v="1057" actId="478"/>
          <ac:picMkLst>
            <pc:docMk/>
            <pc:sldMk cId="3616851884" sldId="257"/>
            <ac:picMk id="20" creationId="{FC4CB5B6-1847-F0D8-44B2-2FDA75B4A098}"/>
          </ac:picMkLst>
        </pc:picChg>
        <pc:picChg chg="add mod">
          <ac:chgData name="Wei-Chie Tseng" userId="d5b9044a-9efe-40fc-b273-4a2a11509bda" providerId="ADAL" clId="{0C42EDB8-3201-3445-9459-B0DF67251435}" dt="2024-09-19T11:58:15.561" v="1065" actId="1076"/>
          <ac:picMkLst>
            <pc:docMk/>
            <pc:sldMk cId="3616851884" sldId="257"/>
            <ac:picMk id="21" creationId="{941220F3-D47D-2758-9AEB-9D2F064C4461}"/>
          </ac:picMkLst>
        </pc:picChg>
        <pc:picChg chg="add mod">
          <ac:chgData name="Wei-Chie Tseng" userId="d5b9044a-9efe-40fc-b273-4a2a11509bda" providerId="ADAL" clId="{0C42EDB8-3201-3445-9459-B0DF67251435}" dt="2024-09-19T11:55:10.069" v="1018" actId="688"/>
          <ac:picMkLst>
            <pc:docMk/>
            <pc:sldMk cId="3616851884" sldId="257"/>
            <ac:picMk id="22" creationId="{5B4B4FF1-ADD9-F847-760D-C0A5BF6CDA91}"/>
          </ac:picMkLst>
        </pc:picChg>
        <pc:picChg chg="add mod">
          <ac:chgData name="Wei-Chie Tseng" userId="d5b9044a-9efe-40fc-b273-4a2a11509bda" providerId="ADAL" clId="{0C42EDB8-3201-3445-9459-B0DF67251435}" dt="2024-09-19T11:58:59.783" v="1079" actId="1076"/>
          <ac:picMkLst>
            <pc:docMk/>
            <pc:sldMk cId="3616851884" sldId="257"/>
            <ac:picMk id="23" creationId="{722515D2-247B-1B28-392E-36CE3D2AC2C6}"/>
          </ac:picMkLst>
        </pc:picChg>
        <pc:picChg chg="add mod">
          <ac:chgData name="Wei-Chie Tseng" userId="d5b9044a-9efe-40fc-b273-4a2a11509bda" providerId="ADAL" clId="{0C42EDB8-3201-3445-9459-B0DF67251435}" dt="2024-09-19T11:56:06.951" v="1039" actId="171"/>
          <ac:picMkLst>
            <pc:docMk/>
            <pc:sldMk cId="3616851884" sldId="257"/>
            <ac:picMk id="24" creationId="{7F383A2F-522B-F0D3-5701-A88F72E47B04}"/>
          </ac:picMkLst>
        </pc:picChg>
        <pc:picChg chg="add mod">
          <ac:chgData name="Wei-Chie Tseng" userId="d5b9044a-9efe-40fc-b273-4a2a11509bda" providerId="ADAL" clId="{0C42EDB8-3201-3445-9459-B0DF67251435}" dt="2024-09-19T11:58:50.999" v="1075" actId="1076"/>
          <ac:picMkLst>
            <pc:docMk/>
            <pc:sldMk cId="3616851884" sldId="257"/>
            <ac:picMk id="25" creationId="{55535947-10AE-A497-438C-4441B14F9FE8}"/>
          </ac:picMkLst>
        </pc:picChg>
        <pc:picChg chg="add mod">
          <ac:chgData name="Wei-Chie Tseng" userId="d5b9044a-9efe-40fc-b273-4a2a11509bda" providerId="ADAL" clId="{0C42EDB8-3201-3445-9459-B0DF67251435}" dt="2024-09-19T11:58:11.264" v="1064" actId="1076"/>
          <ac:picMkLst>
            <pc:docMk/>
            <pc:sldMk cId="3616851884" sldId="257"/>
            <ac:picMk id="26" creationId="{B579214A-59E0-F345-B62B-6A51FB2C9CE3}"/>
          </ac:picMkLst>
        </pc:picChg>
        <pc:picChg chg="add del">
          <ac:chgData name="Wei-Chie Tseng" userId="d5b9044a-9efe-40fc-b273-4a2a11509bda" providerId="ADAL" clId="{0C42EDB8-3201-3445-9459-B0DF67251435}" dt="2024-09-19T08:48:29.895" v="12" actId="478"/>
          <ac:picMkLst>
            <pc:docMk/>
            <pc:sldMk cId="3616851884" sldId="257"/>
            <ac:picMk id="1026" creationId="{4275E0CA-12FB-CCE1-8BBF-607A8282EB41}"/>
          </ac:picMkLst>
        </pc:picChg>
        <pc:picChg chg="add del mod">
          <ac:chgData name="Wei-Chie Tseng" userId="d5b9044a-9efe-40fc-b273-4a2a11509bda" providerId="ADAL" clId="{0C42EDB8-3201-3445-9459-B0DF67251435}" dt="2024-09-19T11:18:23.027" v="53" actId="478"/>
          <ac:picMkLst>
            <pc:docMk/>
            <pc:sldMk cId="3616851884" sldId="257"/>
            <ac:picMk id="1026" creationId="{47411D75-FF2C-E1D4-F000-F8F6B24C70E4}"/>
          </ac:picMkLst>
        </pc:picChg>
      </pc:sldChg>
      <pc:sldChg chg="add del">
        <pc:chgData name="Wei-Chie Tseng" userId="d5b9044a-9efe-40fc-b273-4a2a11509bda" providerId="ADAL" clId="{0C42EDB8-3201-3445-9459-B0DF67251435}" dt="2024-09-19T08:46:40.633" v="3" actId="2696"/>
        <pc:sldMkLst>
          <pc:docMk/>
          <pc:sldMk cId="4084131732" sldId="257"/>
        </pc:sldMkLst>
      </pc:sldChg>
      <pc:sldChg chg="addSp delSp modSp new del mod">
        <pc:chgData name="Wei-Chie Tseng" userId="d5b9044a-9efe-40fc-b273-4a2a11509bda" providerId="ADAL" clId="{0C42EDB8-3201-3445-9459-B0DF67251435}" dt="2024-09-19T12:17:02.548" v="1774" actId="2696"/>
        <pc:sldMkLst>
          <pc:docMk/>
          <pc:sldMk cId="94653159" sldId="258"/>
        </pc:sldMkLst>
        <pc:spChg chg="del mod">
          <ac:chgData name="Wei-Chie Tseng" userId="d5b9044a-9efe-40fc-b273-4a2a11509bda" providerId="ADAL" clId="{0C42EDB8-3201-3445-9459-B0DF67251435}" dt="2024-09-19T11:21:10.821" v="99" actId="478"/>
          <ac:spMkLst>
            <pc:docMk/>
            <pc:sldMk cId="94653159" sldId="258"/>
            <ac:spMk id="2" creationId="{6361EDDF-9349-E5FF-0361-EC95B9A50452}"/>
          </ac:spMkLst>
        </pc:spChg>
        <pc:spChg chg="del">
          <ac:chgData name="Wei-Chie Tseng" userId="d5b9044a-9efe-40fc-b273-4a2a11509bda" providerId="ADAL" clId="{0C42EDB8-3201-3445-9459-B0DF67251435}" dt="2024-09-19T11:21:08.291" v="98" actId="478"/>
          <ac:spMkLst>
            <pc:docMk/>
            <pc:sldMk cId="94653159" sldId="258"/>
            <ac:spMk id="3" creationId="{F5D4F5DD-F67D-78BC-926D-7BBA057B0F7A}"/>
          </ac:spMkLst>
        </pc:spChg>
        <pc:spChg chg="add del mod">
          <ac:chgData name="Wei-Chie Tseng" userId="d5b9044a-9efe-40fc-b273-4a2a11509bda" providerId="ADAL" clId="{0C42EDB8-3201-3445-9459-B0DF67251435}" dt="2024-09-19T11:21:12.359" v="100" actId="478"/>
          <ac:spMkLst>
            <pc:docMk/>
            <pc:sldMk cId="94653159" sldId="258"/>
            <ac:spMk id="5" creationId="{F87039BF-81CF-CF30-AE0C-6593690A1ADD}"/>
          </ac:spMkLst>
        </pc:spChg>
        <pc:spChg chg="add del mod topLvl">
          <ac:chgData name="Wei-Chie Tseng" userId="d5b9044a-9efe-40fc-b273-4a2a11509bda" providerId="ADAL" clId="{0C42EDB8-3201-3445-9459-B0DF67251435}" dt="2024-09-19T12:10:42.751" v="1532"/>
          <ac:spMkLst>
            <pc:docMk/>
            <pc:sldMk cId="94653159" sldId="258"/>
            <ac:spMk id="8" creationId="{E6B68B01-26FA-4506-6A15-E5A44F112042}"/>
          </ac:spMkLst>
        </pc:spChg>
        <pc:spChg chg="add mod topLvl">
          <ac:chgData name="Wei-Chie Tseng" userId="d5b9044a-9efe-40fc-b273-4a2a11509bda" providerId="ADAL" clId="{0C42EDB8-3201-3445-9459-B0DF67251435}" dt="2024-09-19T12:10:36.378" v="1531" actId="165"/>
          <ac:spMkLst>
            <pc:docMk/>
            <pc:sldMk cId="94653159" sldId="258"/>
            <ac:spMk id="9" creationId="{AC24861C-7B04-CA79-1FE5-843A140F5596}"/>
          </ac:spMkLst>
        </pc:spChg>
        <pc:spChg chg="add del mod">
          <ac:chgData name="Wei-Chie Tseng" userId="d5b9044a-9efe-40fc-b273-4a2a11509bda" providerId="ADAL" clId="{0C42EDB8-3201-3445-9459-B0DF67251435}" dt="2024-09-19T11:24:38.431" v="155" actId="478"/>
          <ac:spMkLst>
            <pc:docMk/>
            <pc:sldMk cId="94653159" sldId="258"/>
            <ac:spMk id="10" creationId="{A807EBFF-CA40-7B15-BC90-97DA7D1B8092}"/>
          </ac:spMkLst>
        </pc:spChg>
        <pc:spChg chg="add mod topLvl">
          <ac:chgData name="Wei-Chie Tseng" userId="d5b9044a-9efe-40fc-b273-4a2a11509bda" providerId="ADAL" clId="{0C42EDB8-3201-3445-9459-B0DF67251435}" dt="2024-09-19T12:10:36.378" v="1531" actId="165"/>
          <ac:spMkLst>
            <pc:docMk/>
            <pc:sldMk cId="94653159" sldId="258"/>
            <ac:spMk id="11" creationId="{B11E1922-5591-5F7C-138C-64066E9430A0}"/>
          </ac:spMkLst>
        </pc:spChg>
        <pc:spChg chg="add del mod">
          <ac:chgData name="Wei-Chie Tseng" userId="d5b9044a-9efe-40fc-b273-4a2a11509bda" providerId="ADAL" clId="{0C42EDB8-3201-3445-9459-B0DF67251435}" dt="2024-09-19T12:10:42.751" v="1532"/>
          <ac:spMkLst>
            <pc:docMk/>
            <pc:sldMk cId="94653159" sldId="258"/>
            <ac:spMk id="13" creationId="{AE283A9F-D806-C264-9F5F-1197CAC0815B}"/>
          </ac:spMkLst>
        </pc:spChg>
        <pc:spChg chg="mod">
          <ac:chgData name="Wei-Chie Tseng" userId="d5b9044a-9efe-40fc-b273-4a2a11509bda" providerId="ADAL" clId="{0C42EDB8-3201-3445-9459-B0DF67251435}" dt="2024-09-19T12:11:35.816" v="1671" actId="1076"/>
          <ac:spMkLst>
            <pc:docMk/>
            <pc:sldMk cId="94653159" sldId="258"/>
            <ac:spMk id="14" creationId="{7A054AF5-725A-8294-620A-D29252BDA188}"/>
          </ac:spMkLst>
        </pc:spChg>
        <pc:grpChg chg="add del mod">
          <ac:chgData name="Wei-Chie Tseng" userId="d5b9044a-9efe-40fc-b273-4a2a11509bda" providerId="ADAL" clId="{0C42EDB8-3201-3445-9459-B0DF67251435}" dt="2024-09-19T12:10:36.378" v="1531" actId="165"/>
          <ac:grpSpMkLst>
            <pc:docMk/>
            <pc:sldMk cId="94653159" sldId="258"/>
            <ac:grpSpMk id="12" creationId="{5A321DCA-27A5-28C5-8D08-5B138A1E0E8E}"/>
          </ac:grpSpMkLst>
        </pc:grpChg>
        <pc:picChg chg="add del mod">
          <ac:chgData name="Wei-Chie Tseng" userId="d5b9044a-9efe-40fc-b273-4a2a11509bda" providerId="ADAL" clId="{0C42EDB8-3201-3445-9459-B0DF67251435}" dt="2024-09-19T12:10:02.046" v="1527" actId="478"/>
          <ac:picMkLst>
            <pc:docMk/>
            <pc:sldMk cId="94653159" sldId="258"/>
            <ac:picMk id="7" creationId="{D61112C3-CABA-63EA-DF56-D289738F67C9}"/>
          </ac:picMkLst>
        </pc:picChg>
        <pc:picChg chg="add mod">
          <ac:chgData name="Wei-Chie Tseng" userId="d5b9044a-9efe-40fc-b273-4a2a11509bda" providerId="ADAL" clId="{0C42EDB8-3201-3445-9459-B0DF67251435}" dt="2024-09-19T12:13:04.116" v="1691" actId="931"/>
          <ac:picMkLst>
            <pc:docMk/>
            <pc:sldMk cId="94653159" sldId="258"/>
            <ac:picMk id="16" creationId="{273EFF0F-222A-BEE1-01B3-C2604BD67B5C}"/>
          </ac:picMkLst>
        </pc:picChg>
      </pc:sldChg>
      <pc:sldChg chg="addSp delSp modSp add mod ord modTransition">
        <pc:chgData name="Wei-Chie Tseng" userId="d5b9044a-9efe-40fc-b273-4a2a11509bda" providerId="ADAL" clId="{0C42EDB8-3201-3445-9459-B0DF67251435}" dt="2024-09-19T12:01:17.451" v="1106" actId="688"/>
        <pc:sldMkLst>
          <pc:docMk/>
          <pc:sldMk cId="1306871823" sldId="259"/>
        </pc:sldMkLst>
        <pc:spChg chg="add mod">
          <ac:chgData name="Wei-Chie Tseng" userId="d5b9044a-9efe-40fc-b273-4a2a11509bda" providerId="ADAL" clId="{0C42EDB8-3201-3445-9459-B0DF67251435}" dt="2024-09-19T12:00:33.533" v="1099" actId="1076"/>
          <ac:spMkLst>
            <pc:docMk/>
            <pc:sldMk cId="1306871823" sldId="259"/>
            <ac:spMk id="2" creationId="{95A29FFB-DF5F-953F-EC4F-AE3984041B17}"/>
          </ac:spMkLst>
        </pc:spChg>
        <pc:spChg chg="del mod">
          <ac:chgData name="Wei-Chie Tseng" userId="d5b9044a-9efe-40fc-b273-4a2a11509bda" providerId="ADAL" clId="{0C42EDB8-3201-3445-9459-B0DF67251435}" dt="2024-09-19T12:00:09.491" v="1094" actId="478"/>
          <ac:spMkLst>
            <pc:docMk/>
            <pc:sldMk cId="1306871823" sldId="259"/>
            <ac:spMk id="12" creationId="{82CDFA5E-DEBC-33F2-23B0-46C95EC1AC05}"/>
          </ac:spMkLst>
        </pc:spChg>
        <pc:spChg chg="mod">
          <ac:chgData name="Wei-Chie Tseng" userId="d5b9044a-9efe-40fc-b273-4a2a11509bda" providerId="ADAL" clId="{0C42EDB8-3201-3445-9459-B0DF67251435}" dt="2024-09-19T12:00:33.533" v="1099" actId="1076"/>
          <ac:spMkLst>
            <pc:docMk/>
            <pc:sldMk cId="1306871823" sldId="259"/>
            <ac:spMk id="15" creationId="{81852810-0A00-AFE8-3C04-1745545CFFD9}"/>
          </ac:spMkLst>
        </pc:spChg>
        <pc:spChg chg="mod">
          <ac:chgData name="Wei-Chie Tseng" userId="d5b9044a-9efe-40fc-b273-4a2a11509bda" providerId="ADAL" clId="{0C42EDB8-3201-3445-9459-B0DF67251435}" dt="2024-09-19T12:00:33.533" v="1099" actId="1076"/>
          <ac:spMkLst>
            <pc:docMk/>
            <pc:sldMk cId="1306871823" sldId="259"/>
            <ac:spMk id="16" creationId="{7D55C3C8-29FA-BA7B-0B3A-A4D879C744DD}"/>
          </ac:spMkLst>
        </pc:spChg>
        <pc:spChg chg="mod">
          <ac:chgData name="Wei-Chie Tseng" userId="d5b9044a-9efe-40fc-b273-4a2a11509bda" providerId="ADAL" clId="{0C42EDB8-3201-3445-9459-B0DF67251435}" dt="2024-09-19T11:59:56.538" v="1092" actId="1076"/>
          <ac:spMkLst>
            <pc:docMk/>
            <pc:sldMk cId="1306871823" sldId="259"/>
            <ac:spMk id="17" creationId="{545F287D-98B3-CA64-D7C3-3780CEB0E0EE}"/>
          </ac:spMkLst>
        </pc:spChg>
        <pc:graphicFrameChg chg="mod">
          <ac:chgData name="Wei-Chie Tseng" userId="d5b9044a-9efe-40fc-b273-4a2a11509bda" providerId="ADAL" clId="{0C42EDB8-3201-3445-9459-B0DF67251435}" dt="2024-09-19T11:59:56.538" v="1092" actId="1076"/>
          <ac:graphicFrameMkLst>
            <pc:docMk/>
            <pc:sldMk cId="1306871823" sldId="259"/>
            <ac:graphicFrameMk id="3" creationId="{2ACC437A-0C76-4577-F7FC-2FF31D7C85DD}"/>
          </ac:graphicFrameMkLst>
        </pc:graphicFrameChg>
        <pc:picChg chg="mod">
          <ac:chgData name="Wei-Chie Tseng" userId="d5b9044a-9efe-40fc-b273-4a2a11509bda" providerId="ADAL" clId="{0C42EDB8-3201-3445-9459-B0DF67251435}" dt="2024-09-19T12:01:17.451" v="1106" actId="688"/>
          <ac:picMkLst>
            <pc:docMk/>
            <pc:sldMk cId="1306871823" sldId="259"/>
            <ac:picMk id="21" creationId="{DB5A0D03-0C95-752E-4707-DC0EEC96F168}"/>
          </ac:picMkLst>
        </pc:picChg>
        <pc:picChg chg="mod">
          <ac:chgData name="Wei-Chie Tseng" userId="d5b9044a-9efe-40fc-b273-4a2a11509bda" providerId="ADAL" clId="{0C42EDB8-3201-3445-9459-B0DF67251435}" dt="2024-09-19T11:59:48.059" v="1089" actId="1076"/>
          <ac:picMkLst>
            <pc:docMk/>
            <pc:sldMk cId="1306871823" sldId="259"/>
            <ac:picMk id="22" creationId="{EDFB3727-1413-2A5D-5137-A1C83E1E36B6}"/>
          </ac:picMkLst>
        </pc:picChg>
        <pc:picChg chg="mod">
          <ac:chgData name="Wei-Chie Tseng" userId="d5b9044a-9efe-40fc-b273-4a2a11509bda" providerId="ADAL" clId="{0C42EDB8-3201-3445-9459-B0DF67251435}" dt="2024-09-19T12:01:15.156" v="1105" actId="688"/>
          <ac:picMkLst>
            <pc:docMk/>
            <pc:sldMk cId="1306871823" sldId="259"/>
            <ac:picMk id="23" creationId="{A04C96FA-2DFF-A355-EC5B-1B5BB8E82C5D}"/>
          </ac:picMkLst>
        </pc:picChg>
        <pc:picChg chg="mod">
          <ac:chgData name="Wei-Chie Tseng" userId="d5b9044a-9efe-40fc-b273-4a2a11509bda" providerId="ADAL" clId="{0C42EDB8-3201-3445-9459-B0DF67251435}" dt="2024-09-19T12:01:09.222" v="1102" actId="688"/>
          <ac:picMkLst>
            <pc:docMk/>
            <pc:sldMk cId="1306871823" sldId="259"/>
            <ac:picMk id="24" creationId="{398E26CD-84E7-CE44-4CE1-5927550A5128}"/>
          </ac:picMkLst>
        </pc:picChg>
        <pc:picChg chg="mod">
          <ac:chgData name="Wei-Chie Tseng" userId="d5b9044a-9efe-40fc-b273-4a2a11509bda" providerId="ADAL" clId="{0C42EDB8-3201-3445-9459-B0DF67251435}" dt="2024-09-19T12:01:10.906" v="1103" actId="688"/>
          <ac:picMkLst>
            <pc:docMk/>
            <pc:sldMk cId="1306871823" sldId="259"/>
            <ac:picMk id="25" creationId="{F6F998E8-FCEC-5E7E-997F-18A36553BB89}"/>
          </ac:picMkLst>
        </pc:picChg>
        <pc:picChg chg="mod">
          <ac:chgData name="Wei-Chie Tseng" userId="d5b9044a-9efe-40fc-b273-4a2a11509bda" providerId="ADAL" clId="{0C42EDB8-3201-3445-9459-B0DF67251435}" dt="2024-09-19T12:01:13.065" v="1104" actId="688"/>
          <ac:picMkLst>
            <pc:docMk/>
            <pc:sldMk cId="1306871823" sldId="259"/>
            <ac:picMk id="26" creationId="{CF20303D-A634-5899-EE58-CDA6924EE0BE}"/>
          </ac:picMkLst>
        </pc:picChg>
      </pc:sldChg>
      <pc:sldChg chg="addSp delSp modSp add mod ord">
        <pc:chgData name="Wei-Chie Tseng" userId="d5b9044a-9efe-40fc-b273-4a2a11509bda" providerId="ADAL" clId="{0C42EDB8-3201-3445-9459-B0DF67251435}" dt="2024-09-19T14:26:40.296" v="3705"/>
        <pc:sldMkLst>
          <pc:docMk/>
          <pc:sldMk cId="2335628007" sldId="260"/>
        </pc:sldMkLst>
        <pc:spChg chg="del">
          <ac:chgData name="Wei-Chie Tseng" userId="d5b9044a-9efe-40fc-b273-4a2a11509bda" providerId="ADAL" clId="{0C42EDB8-3201-3445-9459-B0DF67251435}" dt="2024-09-19T12:19:47.241" v="1778" actId="478"/>
          <ac:spMkLst>
            <pc:docMk/>
            <pc:sldMk cId="2335628007" sldId="260"/>
            <ac:spMk id="9" creationId="{3CA7FDFA-A494-3C57-6C00-BF37D8612138}"/>
          </ac:spMkLst>
        </pc:spChg>
        <pc:spChg chg="del">
          <ac:chgData name="Wei-Chie Tseng" userId="d5b9044a-9efe-40fc-b273-4a2a11509bda" providerId="ADAL" clId="{0C42EDB8-3201-3445-9459-B0DF67251435}" dt="2024-09-19T12:19:58.080" v="1780" actId="478"/>
          <ac:spMkLst>
            <pc:docMk/>
            <pc:sldMk cId="2335628007" sldId="260"/>
            <ac:spMk id="14" creationId="{4E15D17B-F75F-D518-053B-657CC3775EC2}"/>
          </ac:spMkLst>
        </pc:spChg>
        <pc:spChg chg="add mod">
          <ac:chgData name="Wei-Chie Tseng" userId="d5b9044a-9efe-40fc-b273-4a2a11509bda" providerId="ADAL" clId="{0C42EDB8-3201-3445-9459-B0DF67251435}" dt="2024-09-19T13:01:59.930" v="3308" actId="20577"/>
          <ac:spMkLst>
            <pc:docMk/>
            <pc:sldMk cId="2335628007" sldId="260"/>
            <ac:spMk id="17" creationId="{47EF7846-66F5-78F6-46FF-6848B86A2C3D}"/>
          </ac:spMkLst>
        </pc:spChg>
        <pc:spChg chg="add del mod">
          <ac:chgData name="Wei-Chie Tseng" userId="d5b9044a-9efe-40fc-b273-4a2a11509bda" providerId="ADAL" clId="{0C42EDB8-3201-3445-9459-B0DF67251435}" dt="2024-09-19T12:28:32.880" v="1899"/>
          <ac:spMkLst>
            <pc:docMk/>
            <pc:sldMk cId="2335628007" sldId="260"/>
            <ac:spMk id="18" creationId="{9C3B1683-11E1-B4F1-FCA6-F4A5E476AF31}"/>
          </ac:spMkLst>
        </pc:spChg>
        <pc:spChg chg="add mod">
          <ac:chgData name="Wei-Chie Tseng" userId="d5b9044a-9efe-40fc-b273-4a2a11509bda" providerId="ADAL" clId="{0C42EDB8-3201-3445-9459-B0DF67251435}" dt="2024-09-19T13:08:09.682" v="3629" actId="1036"/>
          <ac:spMkLst>
            <pc:docMk/>
            <pc:sldMk cId="2335628007" sldId="260"/>
            <ac:spMk id="19" creationId="{6D3B68C5-C5B9-B9DC-03C5-920DC083DB17}"/>
          </ac:spMkLst>
        </pc:spChg>
        <pc:spChg chg="add mod">
          <ac:chgData name="Wei-Chie Tseng" userId="d5b9044a-9efe-40fc-b273-4a2a11509bda" providerId="ADAL" clId="{0C42EDB8-3201-3445-9459-B0DF67251435}" dt="2024-09-19T14:26:40.296" v="3705"/>
          <ac:spMkLst>
            <pc:docMk/>
            <pc:sldMk cId="2335628007" sldId="260"/>
            <ac:spMk id="33" creationId="{424CDB6D-F0D0-8199-7AF1-CB2807E8151E}"/>
          </ac:spMkLst>
        </pc:spChg>
        <pc:picChg chg="add del mod">
          <ac:chgData name="Wei-Chie Tseng" userId="d5b9044a-9efe-40fc-b273-4a2a11509bda" providerId="ADAL" clId="{0C42EDB8-3201-3445-9459-B0DF67251435}" dt="2024-09-19T12:26:20.266" v="1865" actId="478"/>
          <ac:picMkLst>
            <pc:docMk/>
            <pc:sldMk cId="2335628007" sldId="260"/>
            <ac:picMk id="2" creationId="{E4E434BF-B1B7-BA4F-FDBD-595DE857A5BA}"/>
          </ac:picMkLst>
        </pc:picChg>
        <pc:picChg chg="add del mod">
          <ac:chgData name="Wei-Chie Tseng" userId="d5b9044a-9efe-40fc-b273-4a2a11509bda" providerId="ADAL" clId="{0C42EDB8-3201-3445-9459-B0DF67251435}" dt="2024-09-19T12:26:21.937" v="1866" actId="478"/>
          <ac:picMkLst>
            <pc:docMk/>
            <pc:sldMk cId="2335628007" sldId="260"/>
            <ac:picMk id="3" creationId="{C218E09E-484E-42A3-DC80-7D7DB6942964}"/>
          </ac:picMkLst>
        </pc:picChg>
        <pc:picChg chg="add del mod">
          <ac:chgData name="Wei-Chie Tseng" userId="d5b9044a-9efe-40fc-b273-4a2a11509bda" providerId="ADAL" clId="{0C42EDB8-3201-3445-9459-B0DF67251435}" dt="2024-09-19T12:23:55.110" v="1800" actId="478"/>
          <ac:picMkLst>
            <pc:docMk/>
            <pc:sldMk cId="2335628007" sldId="260"/>
            <ac:picMk id="4" creationId="{0872A8E4-A4CC-1723-BCF8-B9C4F3F3DDD3}"/>
          </ac:picMkLst>
        </pc:picChg>
        <pc:picChg chg="add del mod">
          <ac:chgData name="Wei-Chie Tseng" userId="d5b9044a-9efe-40fc-b273-4a2a11509bda" providerId="ADAL" clId="{0C42EDB8-3201-3445-9459-B0DF67251435}" dt="2024-09-19T12:26:20.266" v="1865" actId="478"/>
          <ac:picMkLst>
            <pc:docMk/>
            <pc:sldMk cId="2335628007" sldId="260"/>
            <ac:picMk id="5" creationId="{06383719-074F-EDE0-0E65-19B5A20A29BE}"/>
          </ac:picMkLst>
        </pc:picChg>
        <pc:picChg chg="add del mod">
          <ac:chgData name="Wei-Chie Tseng" userId="d5b9044a-9efe-40fc-b273-4a2a11509bda" providerId="ADAL" clId="{0C42EDB8-3201-3445-9459-B0DF67251435}" dt="2024-09-19T12:26:20.266" v="1865" actId="478"/>
          <ac:picMkLst>
            <pc:docMk/>
            <pc:sldMk cId="2335628007" sldId="260"/>
            <ac:picMk id="6" creationId="{E0E66BEA-4046-124A-F968-104517FD8D9A}"/>
          </ac:picMkLst>
        </pc:picChg>
        <pc:picChg chg="add del mod">
          <ac:chgData name="Wei-Chie Tseng" userId="d5b9044a-9efe-40fc-b273-4a2a11509bda" providerId="ADAL" clId="{0C42EDB8-3201-3445-9459-B0DF67251435}" dt="2024-09-19T12:26:20.266" v="1865" actId="478"/>
          <ac:picMkLst>
            <pc:docMk/>
            <pc:sldMk cId="2335628007" sldId="260"/>
            <ac:picMk id="7" creationId="{DDFCA113-47A9-86D6-30A6-7C43178CA831}"/>
          </ac:picMkLst>
        </pc:picChg>
        <pc:picChg chg="add del mod">
          <ac:chgData name="Wei-Chie Tseng" userId="d5b9044a-9efe-40fc-b273-4a2a11509bda" providerId="ADAL" clId="{0C42EDB8-3201-3445-9459-B0DF67251435}" dt="2024-09-19T12:26:20.266" v="1865" actId="478"/>
          <ac:picMkLst>
            <pc:docMk/>
            <pc:sldMk cId="2335628007" sldId="260"/>
            <ac:picMk id="8" creationId="{4A28EEE4-01CF-F6DA-AEE5-E2FF3EFB0204}"/>
          </ac:picMkLst>
        </pc:picChg>
        <pc:picChg chg="add del mod">
          <ac:chgData name="Wei-Chie Tseng" userId="d5b9044a-9efe-40fc-b273-4a2a11509bda" providerId="ADAL" clId="{0C42EDB8-3201-3445-9459-B0DF67251435}" dt="2024-09-19T12:26:20.266" v="1865" actId="478"/>
          <ac:picMkLst>
            <pc:docMk/>
            <pc:sldMk cId="2335628007" sldId="260"/>
            <ac:picMk id="10" creationId="{7C686F78-AFEB-05CE-81CD-3AA501A1B120}"/>
          </ac:picMkLst>
        </pc:picChg>
        <pc:picChg chg="add del mod">
          <ac:chgData name="Wei-Chie Tseng" userId="d5b9044a-9efe-40fc-b273-4a2a11509bda" providerId="ADAL" clId="{0C42EDB8-3201-3445-9459-B0DF67251435}" dt="2024-09-19T12:26:20.266" v="1865" actId="478"/>
          <ac:picMkLst>
            <pc:docMk/>
            <pc:sldMk cId="2335628007" sldId="260"/>
            <ac:picMk id="11" creationId="{04E16455-AC4C-EA9F-B36E-2A5BC80FDFEF}"/>
          </ac:picMkLst>
        </pc:picChg>
        <pc:picChg chg="add del">
          <ac:chgData name="Wei-Chie Tseng" userId="d5b9044a-9efe-40fc-b273-4a2a11509bda" providerId="ADAL" clId="{0C42EDB8-3201-3445-9459-B0DF67251435}" dt="2024-09-19T12:20:10.827" v="1783" actId="478"/>
          <ac:picMkLst>
            <pc:docMk/>
            <pc:sldMk cId="2335628007" sldId="260"/>
            <ac:picMk id="12" creationId="{8C6BE2E1-FDA0-339A-C037-F9BEE0371A1F}"/>
          </ac:picMkLst>
        </pc:picChg>
        <pc:picChg chg="add del mod">
          <ac:chgData name="Wei-Chie Tseng" userId="d5b9044a-9efe-40fc-b273-4a2a11509bda" providerId="ADAL" clId="{0C42EDB8-3201-3445-9459-B0DF67251435}" dt="2024-09-19T12:26:20.266" v="1865" actId="478"/>
          <ac:picMkLst>
            <pc:docMk/>
            <pc:sldMk cId="2335628007" sldId="260"/>
            <ac:picMk id="13" creationId="{7BAD060D-39D9-13BB-3664-A21D5FD1995A}"/>
          </ac:picMkLst>
        </pc:picChg>
        <pc:picChg chg="add del mod">
          <ac:chgData name="Wei-Chie Tseng" userId="d5b9044a-9efe-40fc-b273-4a2a11509bda" providerId="ADAL" clId="{0C42EDB8-3201-3445-9459-B0DF67251435}" dt="2024-09-19T12:26:20.266" v="1865" actId="478"/>
          <ac:picMkLst>
            <pc:docMk/>
            <pc:sldMk cId="2335628007" sldId="260"/>
            <ac:picMk id="15" creationId="{FBB3303C-05AD-27ED-40B6-17C2C22CFCF6}"/>
          </ac:picMkLst>
        </pc:picChg>
        <pc:picChg chg="add mod">
          <ac:chgData name="Wei-Chie Tseng" userId="d5b9044a-9efe-40fc-b273-4a2a11509bda" providerId="ADAL" clId="{0C42EDB8-3201-3445-9459-B0DF67251435}" dt="2024-09-19T12:26:36.154" v="1868" actId="1076"/>
          <ac:picMkLst>
            <pc:docMk/>
            <pc:sldMk cId="2335628007" sldId="260"/>
            <ac:picMk id="16" creationId="{3230139E-C3FD-5299-6630-56B4C1E3A9D7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20" creationId="{8FF1F999-3F0B-B7C2-0FA4-6BDCA70F1D44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21" creationId="{8C0871B9-3DF5-FC9E-92DD-0F204B979061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22" creationId="{D0D1D65D-5469-E6D5-6622-40BF5A1FF922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23" creationId="{A7F68328-04E2-F49B-840C-FE43EE9A02C1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24" creationId="{8B52FCF3-7585-6EC6-4E36-22C21B2C5AF0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25" creationId="{6FB0CF66-0542-CC26-4BF6-150B6ADF9275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26" creationId="{ECDE0C85-3963-3CFD-2896-DAA7F857B864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27" creationId="{51CF4328-26A7-F96A-C7ED-7EF834943C96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28" creationId="{C64E5AB0-DA5E-DFE9-CEF0-4BE80EC3B459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29" creationId="{194A73C5-2166-E97E-26C3-06585132E1E0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30" creationId="{2A72ACD2-2D0D-5ACC-D84C-998D9CE390D5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31" creationId="{DC764C01-0B82-CA33-B21B-469D32252F18}"/>
          </ac:picMkLst>
        </pc:picChg>
        <pc:picChg chg="add mod">
          <ac:chgData name="Wei-Chie Tseng" userId="d5b9044a-9efe-40fc-b273-4a2a11509bda" providerId="ADAL" clId="{0C42EDB8-3201-3445-9459-B0DF67251435}" dt="2024-09-19T14:25:56.830" v="3703" actId="1076"/>
          <ac:picMkLst>
            <pc:docMk/>
            <pc:sldMk cId="2335628007" sldId="260"/>
            <ac:picMk id="32" creationId="{A33A4D27-AC95-BD9B-527E-588C0DDD0FF6}"/>
          </ac:picMkLst>
        </pc:picChg>
      </pc:sldChg>
      <pc:sldChg chg="addSp delSp modSp add mod modTransition">
        <pc:chgData name="Wei-Chie Tseng" userId="d5b9044a-9efe-40fc-b273-4a2a11509bda" providerId="ADAL" clId="{0C42EDB8-3201-3445-9459-B0DF67251435}" dt="2024-09-19T14:22:12.376" v="3651"/>
        <pc:sldMkLst>
          <pc:docMk/>
          <pc:sldMk cId="1596322352" sldId="261"/>
        </pc:sldMkLst>
        <pc:spChg chg="add del mod">
          <ac:chgData name="Wei-Chie Tseng" userId="d5b9044a-9efe-40fc-b273-4a2a11509bda" providerId="ADAL" clId="{0C42EDB8-3201-3445-9459-B0DF67251435}" dt="2024-09-19T12:31:08.281" v="1981" actId="11529"/>
          <ac:spMkLst>
            <pc:docMk/>
            <pc:sldMk cId="1596322352" sldId="261"/>
            <ac:spMk id="2" creationId="{0F331DF7-DE7C-37FD-F68A-8CBF980405E6}"/>
          </ac:spMkLst>
        </pc:spChg>
        <pc:spChg chg="add mod">
          <ac:chgData name="Wei-Chie Tseng" userId="d5b9044a-9efe-40fc-b273-4a2a11509bda" providerId="ADAL" clId="{0C42EDB8-3201-3445-9459-B0DF67251435}" dt="2024-09-19T12:42:18.857" v="2079" actId="1076"/>
          <ac:spMkLst>
            <pc:docMk/>
            <pc:sldMk cId="1596322352" sldId="261"/>
            <ac:spMk id="3" creationId="{F78410D6-5925-E41D-B968-138E34715E4A}"/>
          </ac:spMkLst>
        </pc:spChg>
        <pc:spChg chg="add mod">
          <ac:chgData name="Wei-Chie Tseng" userId="d5b9044a-9efe-40fc-b273-4a2a11509bda" providerId="ADAL" clId="{0C42EDB8-3201-3445-9459-B0DF67251435}" dt="2024-09-19T12:41:31.723" v="2059" actId="207"/>
          <ac:spMkLst>
            <pc:docMk/>
            <pc:sldMk cId="1596322352" sldId="261"/>
            <ac:spMk id="5" creationId="{4149E345-682A-4E3A-A166-0B0458F3AEBF}"/>
          </ac:spMkLst>
        </pc:spChg>
        <pc:spChg chg="add mod">
          <ac:chgData name="Wei-Chie Tseng" userId="d5b9044a-9efe-40fc-b273-4a2a11509bda" providerId="ADAL" clId="{0C42EDB8-3201-3445-9459-B0DF67251435}" dt="2024-09-19T12:41:31.281" v="2058" actId="207"/>
          <ac:spMkLst>
            <pc:docMk/>
            <pc:sldMk cId="1596322352" sldId="261"/>
            <ac:spMk id="6" creationId="{07493614-4187-6D9B-9586-55B3F991E1D2}"/>
          </ac:spMkLst>
        </pc:spChg>
        <pc:spChg chg="add mod">
          <ac:chgData name="Wei-Chie Tseng" userId="d5b9044a-9efe-40fc-b273-4a2a11509bda" providerId="ADAL" clId="{0C42EDB8-3201-3445-9459-B0DF67251435}" dt="2024-09-19T12:42:52.134" v="2086" actId="1076"/>
          <ac:spMkLst>
            <pc:docMk/>
            <pc:sldMk cId="1596322352" sldId="261"/>
            <ac:spMk id="7" creationId="{A4D1DA08-EA57-B13A-EE86-9D2FF888A68C}"/>
          </ac:spMkLst>
        </pc:spChg>
        <pc:spChg chg="add mod">
          <ac:chgData name="Wei-Chie Tseng" userId="d5b9044a-9efe-40fc-b273-4a2a11509bda" providerId="ADAL" clId="{0C42EDB8-3201-3445-9459-B0DF67251435}" dt="2024-09-19T12:32:18.780" v="2003" actId="571"/>
          <ac:spMkLst>
            <pc:docMk/>
            <pc:sldMk cId="1596322352" sldId="261"/>
            <ac:spMk id="8" creationId="{3C86446D-D230-9EA5-017F-2EB0304B0632}"/>
          </ac:spMkLst>
        </pc:spChg>
        <pc:spChg chg="del mod">
          <ac:chgData name="Wei-Chie Tseng" userId="d5b9044a-9efe-40fc-b273-4a2a11509bda" providerId="ADAL" clId="{0C42EDB8-3201-3445-9459-B0DF67251435}" dt="2024-09-19T13:01:03.645" v="3237" actId="478"/>
          <ac:spMkLst>
            <pc:docMk/>
            <pc:sldMk cId="1596322352" sldId="261"/>
            <ac:spMk id="9" creationId="{296765CE-5C9C-8B48-541D-7742F21E66DE}"/>
          </ac:spMkLst>
        </pc:spChg>
        <pc:spChg chg="add del mod">
          <ac:chgData name="Wei-Chie Tseng" userId="d5b9044a-9efe-40fc-b273-4a2a11509bda" providerId="ADAL" clId="{0C42EDB8-3201-3445-9459-B0DF67251435}" dt="2024-09-19T12:59:11.786" v="3097" actId="478"/>
          <ac:spMkLst>
            <pc:docMk/>
            <pc:sldMk cId="1596322352" sldId="261"/>
            <ac:spMk id="10" creationId="{C4D1AA9E-128D-349B-7D42-062AD643280A}"/>
          </ac:spMkLst>
        </pc:spChg>
        <pc:spChg chg="mod">
          <ac:chgData name="Wei-Chie Tseng" userId="d5b9044a-9efe-40fc-b273-4a2a11509bda" providerId="ADAL" clId="{0C42EDB8-3201-3445-9459-B0DF67251435}" dt="2024-09-19T12:30:02.882" v="1958" actId="1036"/>
          <ac:spMkLst>
            <pc:docMk/>
            <pc:sldMk cId="1596322352" sldId="261"/>
            <ac:spMk id="14" creationId="{66EE9082-7395-8405-F7A3-BB7239440F69}"/>
          </ac:spMkLst>
        </pc:spChg>
        <pc:spChg chg="add mod">
          <ac:chgData name="Wei-Chie Tseng" userId="d5b9044a-9efe-40fc-b273-4a2a11509bda" providerId="ADAL" clId="{0C42EDB8-3201-3445-9459-B0DF67251435}" dt="2024-09-19T12:50:28.376" v="2404" actId="1076"/>
          <ac:spMkLst>
            <pc:docMk/>
            <pc:sldMk cId="1596322352" sldId="261"/>
            <ac:spMk id="33" creationId="{31E21356-0C14-820A-DBFD-404C615A29BD}"/>
          </ac:spMkLst>
        </pc:spChg>
        <pc:spChg chg="add mod">
          <ac:chgData name="Wei-Chie Tseng" userId="d5b9044a-9efe-40fc-b273-4a2a11509bda" providerId="ADAL" clId="{0C42EDB8-3201-3445-9459-B0DF67251435}" dt="2024-09-19T12:58:22.237" v="3096" actId="20577"/>
          <ac:spMkLst>
            <pc:docMk/>
            <pc:sldMk cId="1596322352" sldId="261"/>
            <ac:spMk id="34" creationId="{02FC3500-80B3-66E2-D3F9-2EA4E22F535F}"/>
          </ac:spMkLst>
        </pc:spChg>
        <pc:spChg chg="add mod">
          <ac:chgData name="Wei-Chie Tseng" userId="d5b9044a-9efe-40fc-b273-4a2a11509bda" providerId="ADAL" clId="{0C42EDB8-3201-3445-9459-B0DF67251435}" dt="2024-09-19T12:53:37.182" v="2807" actId="20577"/>
          <ac:spMkLst>
            <pc:docMk/>
            <pc:sldMk cId="1596322352" sldId="261"/>
            <ac:spMk id="35" creationId="{0BB6F473-EAF7-5726-F1D1-CBC52FEBC612}"/>
          </ac:spMkLst>
        </pc:spChg>
        <pc:spChg chg="add mod">
          <ac:chgData name="Wei-Chie Tseng" userId="d5b9044a-9efe-40fc-b273-4a2a11509bda" providerId="ADAL" clId="{0C42EDB8-3201-3445-9459-B0DF67251435}" dt="2024-09-19T12:55:06.255" v="3011" actId="20577"/>
          <ac:spMkLst>
            <pc:docMk/>
            <pc:sldMk cId="1596322352" sldId="261"/>
            <ac:spMk id="36" creationId="{FC29BF10-3F45-6D21-44A4-657C04BF4AFA}"/>
          </ac:spMkLst>
        </pc:spChg>
        <pc:spChg chg="add mod">
          <ac:chgData name="Wei-Chie Tseng" userId="d5b9044a-9efe-40fc-b273-4a2a11509bda" providerId="ADAL" clId="{0C42EDB8-3201-3445-9459-B0DF67251435}" dt="2024-09-19T13:01:01.407" v="3236"/>
          <ac:spMkLst>
            <pc:docMk/>
            <pc:sldMk cId="1596322352" sldId="261"/>
            <ac:spMk id="37" creationId="{C8146857-E888-638F-8CAF-BE57CD6F028A}"/>
          </ac:spMkLst>
        </pc:spChg>
        <pc:picChg chg="mod modCrop">
          <ac:chgData name="Wei-Chie Tseng" userId="d5b9044a-9efe-40fc-b273-4a2a11509bda" providerId="ADAL" clId="{0C42EDB8-3201-3445-9459-B0DF67251435}" dt="2024-09-19T13:00:06.504" v="3211" actId="170"/>
          <ac:picMkLst>
            <pc:docMk/>
            <pc:sldMk cId="1596322352" sldId="261"/>
            <ac:picMk id="4" creationId="{3366117A-F35D-C41F-F4C9-4D51ED0768C3}"/>
          </ac:picMkLst>
        </pc:picChg>
        <pc:picChg chg="add del mod">
          <ac:chgData name="Wei-Chie Tseng" userId="d5b9044a-9efe-40fc-b273-4a2a11509bda" providerId="ADAL" clId="{0C42EDB8-3201-3445-9459-B0DF67251435}" dt="2024-09-19T12:30:08.091" v="1977" actId="1035"/>
          <ac:picMkLst>
            <pc:docMk/>
            <pc:sldMk cId="1596322352" sldId="261"/>
            <ac:picMk id="12" creationId="{619B4109-5235-FA64-D535-919B6D27D660}"/>
          </ac:picMkLst>
        </pc:picChg>
        <pc:picChg chg="add del mod">
          <ac:chgData name="Wei-Chie Tseng" userId="d5b9044a-9efe-40fc-b273-4a2a11509bda" providerId="ADAL" clId="{0C42EDB8-3201-3445-9459-B0DF67251435}" dt="2024-09-19T12:42:56.971" v="2087" actId="478"/>
          <ac:picMkLst>
            <pc:docMk/>
            <pc:sldMk cId="1596322352" sldId="261"/>
            <ac:picMk id="13" creationId="{F52F1E52-5B64-7E3B-C088-61CBE7C7E025}"/>
          </ac:picMkLst>
        </pc:picChg>
        <pc:picChg chg="add del mod">
          <ac:chgData name="Wei-Chie Tseng" userId="d5b9044a-9efe-40fc-b273-4a2a11509bda" providerId="ADAL" clId="{0C42EDB8-3201-3445-9459-B0DF67251435}" dt="2024-09-19T12:44:06.663" v="2095" actId="478"/>
          <ac:picMkLst>
            <pc:docMk/>
            <pc:sldMk cId="1596322352" sldId="261"/>
            <ac:picMk id="16" creationId="{1E501D57-66D9-879C-C509-C375C6B32FDC}"/>
          </ac:picMkLst>
        </pc:picChg>
        <pc:picChg chg="mod">
          <ac:chgData name="Wei-Chie Tseng" userId="d5b9044a-9efe-40fc-b273-4a2a11509bda" providerId="ADAL" clId="{0C42EDB8-3201-3445-9459-B0DF67251435}" dt="2024-09-19T12:36:07.278" v="2041" actId="1076"/>
          <ac:picMkLst>
            <pc:docMk/>
            <pc:sldMk cId="1596322352" sldId="261"/>
            <ac:picMk id="18" creationId="{4CC9BAE7-7493-AA4E-24C7-A880CF0F650E}"/>
          </ac:picMkLst>
        </pc:picChg>
        <pc:picChg chg="add mod">
          <ac:chgData name="Wei-Chie Tseng" userId="d5b9044a-9efe-40fc-b273-4a2a11509bda" providerId="ADAL" clId="{0C42EDB8-3201-3445-9459-B0DF67251435}" dt="2024-09-19T12:43:22.875" v="2092" actId="1076"/>
          <ac:picMkLst>
            <pc:docMk/>
            <pc:sldMk cId="1596322352" sldId="261"/>
            <ac:picMk id="28" creationId="{3AA3E80E-6CF2-ACEC-9C49-B6A5BB65B6FF}"/>
          </ac:picMkLst>
        </pc:picChg>
        <pc:picChg chg="add del mod">
          <ac:chgData name="Wei-Chie Tseng" userId="d5b9044a-9efe-40fc-b273-4a2a11509bda" providerId="ADAL" clId="{0C42EDB8-3201-3445-9459-B0DF67251435}" dt="2024-09-19T12:44:37.558" v="2102" actId="478"/>
          <ac:picMkLst>
            <pc:docMk/>
            <pc:sldMk cId="1596322352" sldId="261"/>
            <ac:picMk id="29" creationId="{1A490AE1-6052-4B1A-C9BE-8EC5B8C4F8B1}"/>
          </ac:picMkLst>
        </pc:picChg>
        <pc:picChg chg="add mod">
          <ac:chgData name="Wei-Chie Tseng" userId="d5b9044a-9efe-40fc-b273-4a2a11509bda" providerId="ADAL" clId="{0C42EDB8-3201-3445-9459-B0DF67251435}" dt="2024-09-19T12:44:41.231" v="2103" actId="1076"/>
          <ac:picMkLst>
            <pc:docMk/>
            <pc:sldMk cId="1596322352" sldId="261"/>
            <ac:picMk id="30" creationId="{B2F0DE1F-277C-7B75-F0D2-74CE45725A5F}"/>
          </ac:picMkLst>
        </pc:picChg>
        <pc:picChg chg="add mod">
          <ac:chgData name="Wei-Chie Tseng" userId="d5b9044a-9efe-40fc-b273-4a2a11509bda" providerId="ADAL" clId="{0C42EDB8-3201-3445-9459-B0DF67251435}" dt="2024-09-19T12:45:22.034" v="2106" actId="1076"/>
          <ac:picMkLst>
            <pc:docMk/>
            <pc:sldMk cId="1596322352" sldId="261"/>
            <ac:picMk id="31" creationId="{A1709B41-A503-D8BF-C17E-58F59E7A98CC}"/>
          </ac:picMkLst>
        </pc:picChg>
        <pc:picChg chg="add mod">
          <ac:chgData name="Wei-Chie Tseng" userId="d5b9044a-9efe-40fc-b273-4a2a11509bda" providerId="ADAL" clId="{0C42EDB8-3201-3445-9459-B0DF67251435}" dt="2024-09-19T12:46:43.144" v="2112" actId="1076"/>
          <ac:picMkLst>
            <pc:docMk/>
            <pc:sldMk cId="1596322352" sldId="261"/>
            <ac:picMk id="32" creationId="{EE5E85A8-64D9-D396-8471-5596BECB6088}"/>
          </ac:picMkLst>
        </pc:picChg>
      </pc:sldChg>
      <pc:sldChg chg="addSp delSp modSp new mod modAnim">
        <pc:chgData name="Wei-Chie Tseng" userId="d5b9044a-9efe-40fc-b273-4a2a11509bda" providerId="ADAL" clId="{0C42EDB8-3201-3445-9459-B0DF67251435}" dt="2024-09-19T13:59:29.855" v="3643" actId="207"/>
        <pc:sldMkLst>
          <pc:docMk/>
          <pc:sldMk cId="1763471752" sldId="262"/>
        </pc:sldMkLst>
        <pc:spChg chg="del">
          <ac:chgData name="Wei-Chie Tseng" userId="d5b9044a-9efe-40fc-b273-4a2a11509bda" providerId="ADAL" clId="{0C42EDB8-3201-3445-9459-B0DF67251435}" dt="2024-09-19T13:57:29.534" v="3631"/>
          <ac:spMkLst>
            <pc:docMk/>
            <pc:sldMk cId="1763471752" sldId="262"/>
            <ac:spMk id="3" creationId="{902B182B-E396-C3B4-538F-F64B173C8B46}"/>
          </ac:spMkLst>
        </pc:spChg>
        <pc:spChg chg="add mod">
          <ac:chgData name="Wei-Chie Tseng" userId="d5b9044a-9efe-40fc-b273-4a2a11509bda" providerId="ADAL" clId="{0C42EDB8-3201-3445-9459-B0DF67251435}" dt="2024-09-19T13:59:29.855" v="3643" actId="207"/>
          <ac:spMkLst>
            <pc:docMk/>
            <pc:sldMk cId="1763471752" sldId="262"/>
            <ac:spMk id="5" creationId="{42974792-A974-823B-FDF7-114BD5632BBE}"/>
          </ac:spMkLst>
        </pc:spChg>
        <pc:picChg chg="add mod">
          <ac:chgData name="Wei-Chie Tseng" userId="d5b9044a-9efe-40fc-b273-4a2a11509bda" providerId="ADAL" clId="{0C42EDB8-3201-3445-9459-B0DF67251435}" dt="2024-09-19T13:58:35.503" v="3638" actId="1076"/>
          <ac:picMkLst>
            <pc:docMk/>
            <pc:sldMk cId="1763471752" sldId="262"/>
            <ac:picMk id="4" creationId="{C60C2A12-1040-8734-AFE8-CC880FD18EF7}"/>
          </ac:picMkLst>
        </pc:picChg>
      </pc:sldChg>
      <pc:sldChg chg="add ord">
        <pc:chgData name="Wei-Chie Tseng" userId="d5b9044a-9efe-40fc-b273-4a2a11509bda" providerId="ADAL" clId="{0C42EDB8-3201-3445-9459-B0DF67251435}" dt="2024-09-19T14:20:52.259" v="3648" actId="20578"/>
        <pc:sldMkLst>
          <pc:docMk/>
          <pc:sldMk cId="1984032452" sldId="263"/>
        </pc:sldMkLst>
      </pc:sldChg>
      <pc:sldChg chg="addSp delSp modSp add mod modTransition">
        <pc:chgData name="Wei-Chie Tseng" userId="d5b9044a-9efe-40fc-b273-4a2a11509bda" providerId="ADAL" clId="{0C42EDB8-3201-3445-9459-B0DF67251435}" dt="2024-09-19T14:27:37.467" v="3740" actId="255"/>
        <pc:sldMkLst>
          <pc:docMk/>
          <pc:sldMk cId="2088283374" sldId="264"/>
        </pc:sldMkLst>
        <pc:spChg chg="add mod">
          <ac:chgData name="Wei-Chie Tseng" userId="d5b9044a-9efe-40fc-b273-4a2a11509bda" providerId="ADAL" clId="{0C42EDB8-3201-3445-9459-B0DF67251435}" dt="2024-09-19T14:27:37.467" v="3740" actId="255"/>
          <ac:spMkLst>
            <pc:docMk/>
            <pc:sldMk cId="2088283374" sldId="264"/>
            <ac:spMk id="15" creationId="{47D201D3-21EA-8FF9-455E-A18778D7BCDF}"/>
          </ac:spMkLst>
        </pc:spChg>
        <pc:spChg chg="del">
          <ac:chgData name="Wei-Chie Tseng" userId="d5b9044a-9efe-40fc-b273-4a2a11509bda" providerId="ADAL" clId="{0C42EDB8-3201-3445-9459-B0DF67251435}" dt="2024-09-19T14:23:00.244" v="3654" actId="478"/>
          <ac:spMkLst>
            <pc:docMk/>
            <pc:sldMk cId="2088283374" sldId="264"/>
            <ac:spMk id="17" creationId="{8DE0E64B-055B-4310-9DAC-E303681FB7A0}"/>
          </ac:spMkLst>
        </pc:spChg>
        <pc:spChg chg="del">
          <ac:chgData name="Wei-Chie Tseng" userId="d5b9044a-9efe-40fc-b273-4a2a11509bda" providerId="ADAL" clId="{0C42EDB8-3201-3445-9459-B0DF67251435}" dt="2024-09-19T14:23:00.244" v="3654" actId="478"/>
          <ac:spMkLst>
            <pc:docMk/>
            <pc:sldMk cId="2088283374" sldId="264"/>
            <ac:spMk id="19" creationId="{419583DD-F0FF-178F-D973-68569718F469}"/>
          </ac:spMkLst>
        </pc:spChg>
        <pc:picChg chg="add mod">
          <ac:chgData name="Wei-Chie Tseng" userId="d5b9044a-9efe-40fc-b273-4a2a11509bda" providerId="ADAL" clId="{0C42EDB8-3201-3445-9459-B0DF67251435}" dt="2024-09-19T14:23:34.990" v="3667" actId="1035"/>
          <ac:picMkLst>
            <pc:docMk/>
            <pc:sldMk cId="2088283374" sldId="264"/>
            <ac:picMk id="2" creationId="{9B0A1BC1-2CE1-4596-8588-A25199E222DC}"/>
          </ac:picMkLst>
        </pc:picChg>
        <pc:picChg chg="add mod">
          <ac:chgData name="Wei-Chie Tseng" userId="d5b9044a-9efe-40fc-b273-4a2a11509bda" providerId="ADAL" clId="{0C42EDB8-3201-3445-9459-B0DF67251435}" dt="2024-09-19T14:23:34.990" v="3667" actId="1035"/>
          <ac:picMkLst>
            <pc:docMk/>
            <pc:sldMk cId="2088283374" sldId="264"/>
            <ac:picMk id="3" creationId="{BD2FD077-7199-84B1-6CCC-B172978BA194}"/>
          </ac:picMkLst>
        </pc:picChg>
        <pc:picChg chg="add mod">
          <ac:chgData name="Wei-Chie Tseng" userId="d5b9044a-9efe-40fc-b273-4a2a11509bda" providerId="ADAL" clId="{0C42EDB8-3201-3445-9459-B0DF67251435}" dt="2024-09-19T14:23:34.990" v="3667" actId="1035"/>
          <ac:picMkLst>
            <pc:docMk/>
            <pc:sldMk cId="2088283374" sldId="264"/>
            <ac:picMk id="4" creationId="{79314500-3EA4-F9DC-EDCD-E07DA9101BD1}"/>
          </ac:picMkLst>
        </pc:picChg>
        <pc:picChg chg="add mod">
          <ac:chgData name="Wei-Chie Tseng" userId="d5b9044a-9efe-40fc-b273-4a2a11509bda" providerId="ADAL" clId="{0C42EDB8-3201-3445-9459-B0DF67251435}" dt="2024-09-19T14:23:34.990" v="3667" actId="1035"/>
          <ac:picMkLst>
            <pc:docMk/>
            <pc:sldMk cId="2088283374" sldId="264"/>
            <ac:picMk id="5" creationId="{2FC11A6F-A8B0-2555-4EE8-C638EC602141}"/>
          </ac:picMkLst>
        </pc:picChg>
        <pc:picChg chg="add mod">
          <ac:chgData name="Wei-Chie Tseng" userId="d5b9044a-9efe-40fc-b273-4a2a11509bda" providerId="ADAL" clId="{0C42EDB8-3201-3445-9459-B0DF67251435}" dt="2024-09-19T14:23:34.990" v="3667" actId="1035"/>
          <ac:picMkLst>
            <pc:docMk/>
            <pc:sldMk cId="2088283374" sldId="264"/>
            <ac:picMk id="6" creationId="{4993ED6E-51B0-80EE-39FF-4378CD103948}"/>
          </ac:picMkLst>
        </pc:picChg>
        <pc:picChg chg="add mod">
          <ac:chgData name="Wei-Chie Tseng" userId="d5b9044a-9efe-40fc-b273-4a2a11509bda" providerId="ADAL" clId="{0C42EDB8-3201-3445-9459-B0DF67251435}" dt="2024-09-19T14:23:34.990" v="3667" actId="1035"/>
          <ac:picMkLst>
            <pc:docMk/>
            <pc:sldMk cId="2088283374" sldId="264"/>
            <ac:picMk id="7" creationId="{C9482BF7-FE5D-ADDA-BF02-F9E9CA02CEFF}"/>
          </ac:picMkLst>
        </pc:picChg>
        <pc:picChg chg="add mod">
          <ac:chgData name="Wei-Chie Tseng" userId="d5b9044a-9efe-40fc-b273-4a2a11509bda" providerId="ADAL" clId="{0C42EDB8-3201-3445-9459-B0DF67251435}" dt="2024-09-19T14:23:50.187" v="3678" actId="14100"/>
          <ac:picMkLst>
            <pc:docMk/>
            <pc:sldMk cId="2088283374" sldId="264"/>
            <ac:picMk id="8" creationId="{3FE76044-1287-9E14-65E1-4C06FF23DAA5}"/>
          </ac:picMkLst>
        </pc:picChg>
        <pc:picChg chg="add mod">
          <ac:chgData name="Wei-Chie Tseng" userId="d5b9044a-9efe-40fc-b273-4a2a11509bda" providerId="ADAL" clId="{0C42EDB8-3201-3445-9459-B0DF67251435}" dt="2024-09-19T14:23:34.990" v="3667" actId="1035"/>
          <ac:picMkLst>
            <pc:docMk/>
            <pc:sldMk cId="2088283374" sldId="264"/>
            <ac:picMk id="9" creationId="{F5F05FEF-2864-C525-BD73-DD96EC97EC4A}"/>
          </ac:picMkLst>
        </pc:picChg>
        <pc:picChg chg="add mod">
          <ac:chgData name="Wei-Chie Tseng" userId="d5b9044a-9efe-40fc-b273-4a2a11509bda" providerId="ADAL" clId="{0C42EDB8-3201-3445-9459-B0DF67251435}" dt="2024-09-19T14:23:52.257" v="3679" actId="688"/>
          <ac:picMkLst>
            <pc:docMk/>
            <pc:sldMk cId="2088283374" sldId="264"/>
            <ac:picMk id="10" creationId="{16924223-08E5-1B5E-99C0-71A2D27704D8}"/>
          </ac:picMkLst>
        </pc:picChg>
        <pc:picChg chg="add mod">
          <ac:chgData name="Wei-Chie Tseng" userId="d5b9044a-9efe-40fc-b273-4a2a11509bda" providerId="ADAL" clId="{0C42EDB8-3201-3445-9459-B0DF67251435}" dt="2024-09-19T14:23:34.990" v="3667" actId="1035"/>
          <ac:picMkLst>
            <pc:docMk/>
            <pc:sldMk cId="2088283374" sldId="264"/>
            <ac:picMk id="11" creationId="{F4F551FD-1F2B-D9E5-301B-3527EBFDA966}"/>
          </ac:picMkLst>
        </pc:picChg>
        <pc:picChg chg="add mod">
          <ac:chgData name="Wei-Chie Tseng" userId="d5b9044a-9efe-40fc-b273-4a2a11509bda" providerId="ADAL" clId="{0C42EDB8-3201-3445-9459-B0DF67251435}" dt="2024-09-19T14:23:57.951" v="3683" actId="1076"/>
          <ac:picMkLst>
            <pc:docMk/>
            <pc:sldMk cId="2088283374" sldId="264"/>
            <ac:picMk id="12" creationId="{2CCF9E4D-E94B-2D84-4C8B-C57623839840}"/>
          </ac:picMkLst>
        </pc:picChg>
        <pc:picChg chg="add mod">
          <ac:chgData name="Wei-Chie Tseng" userId="d5b9044a-9efe-40fc-b273-4a2a11509bda" providerId="ADAL" clId="{0C42EDB8-3201-3445-9459-B0DF67251435}" dt="2024-09-19T14:24:09.771" v="3686" actId="688"/>
          <ac:picMkLst>
            <pc:docMk/>
            <pc:sldMk cId="2088283374" sldId="264"/>
            <ac:picMk id="13" creationId="{95DB4D4A-7F0A-86B0-C35B-F79472597B28}"/>
          </ac:picMkLst>
        </pc:picChg>
        <pc:picChg chg="add mod">
          <ac:chgData name="Wei-Chie Tseng" userId="d5b9044a-9efe-40fc-b273-4a2a11509bda" providerId="ADAL" clId="{0C42EDB8-3201-3445-9459-B0DF67251435}" dt="2024-09-19T14:24:14.622" v="3689" actId="688"/>
          <ac:picMkLst>
            <pc:docMk/>
            <pc:sldMk cId="2088283374" sldId="264"/>
            <ac:picMk id="14" creationId="{503B369F-0FA5-67C7-1AA8-886D44FB1B25}"/>
          </ac:picMkLst>
        </pc:picChg>
        <pc:picChg chg="del">
          <ac:chgData name="Wei-Chie Tseng" userId="d5b9044a-9efe-40fc-b273-4a2a11509bda" providerId="ADAL" clId="{0C42EDB8-3201-3445-9459-B0DF67251435}" dt="2024-09-19T14:22:58.219" v="3653" actId="478"/>
          <ac:picMkLst>
            <pc:docMk/>
            <pc:sldMk cId="2088283374" sldId="264"/>
            <ac:picMk id="16" creationId="{50DB8463-F790-3C2B-BB0A-8682C0D93342}"/>
          </ac:picMkLst>
        </pc:picChg>
      </pc:sldChg>
    </pc:docChg>
  </pc:docChgLst>
  <pc:docChgLst>
    <pc:chgData name="Wei-Chie Tseng" userId="S::wtse0994@uni.sydney.edu.au::d5b9044a-9efe-40fc-b273-4a2a11509bda" providerId="AD" clId="Web-{926F7D94-8B82-57F5-0957-D885A9BB1102}"/>
    <pc:docChg chg="modSld">
      <pc:chgData name="Wei-Chie Tseng" userId="S::wtse0994@uni.sydney.edu.au::d5b9044a-9efe-40fc-b273-4a2a11509bda" providerId="AD" clId="Web-{926F7D94-8B82-57F5-0957-D885A9BB1102}" dt="2024-09-19T08:10:53.417" v="58"/>
      <pc:docMkLst>
        <pc:docMk/>
      </pc:docMkLst>
      <pc:sldChg chg="addSp delSp modSp">
        <pc:chgData name="Wei-Chie Tseng" userId="S::wtse0994@uni.sydney.edu.au::d5b9044a-9efe-40fc-b273-4a2a11509bda" providerId="AD" clId="Web-{926F7D94-8B82-57F5-0957-D885A9BB1102}" dt="2024-09-19T08:10:53.417" v="58"/>
        <pc:sldMkLst>
          <pc:docMk/>
          <pc:sldMk cId="109857222" sldId="256"/>
        </pc:sldMkLst>
        <pc:spChg chg="del">
          <ac:chgData name="Wei-Chie Tseng" userId="S::wtse0994@uni.sydney.edu.au::d5b9044a-9efe-40fc-b273-4a2a11509bda" providerId="AD" clId="Web-{926F7D94-8B82-57F5-0957-D885A9BB1102}" dt="2024-09-19T08:08:45.241" v="52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Wei-Chie Tseng" userId="S::wtse0994@uni.sydney.edu.au::d5b9044a-9efe-40fc-b273-4a2a11509bda" providerId="AD" clId="Web-{926F7D94-8B82-57F5-0957-D885A9BB1102}" dt="2024-09-19T08:08:43.428" v="51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Wei-Chie Tseng" userId="S::wtse0994@uni.sydney.edu.au::d5b9044a-9efe-40fc-b273-4a2a11509bda" providerId="AD" clId="Web-{926F7D94-8B82-57F5-0957-D885A9BB1102}" dt="2024-09-19T08:00:15.350" v="1"/>
          <ac:spMkLst>
            <pc:docMk/>
            <pc:sldMk cId="109857222" sldId="256"/>
            <ac:spMk id="5" creationId="{32DFA8E8-65D9-89A5-9395-E44EB648B899}"/>
          </ac:spMkLst>
        </pc:spChg>
        <pc:spChg chg="add ord topLvl">
          <ac:chgData name="Wei-Chie Tseng" userId="S::wtse0994@uni.sydney.edu.au::d5b9044a-9efe-40fc-b273-4a2a11509bda" providerId="AD" clId="Web-{926F7D94-8B82-57F5-0957-D885A9BB1102}" dt="2024-09-19T08:10:53.417" v="58"/>
          <ac:spMkLst>
            <pc:docMk/>
            <pc:sldMk cId="109857222" sldId="256"/>
            <ac:spMk id="6" creationId="{E97B2C69-881F-FDD2-AC7C-8E3313BC4ADA}"/>
          </ac:spMkLst>
        </pc:spChg>
        <pc:spChg chg="add del mod">
          <ac:chgData name="Wei-Chie Tseng" userId="S::wtse0994@uni.sydney.edu.au::d5b9044a-9efe-40fc-b273-4a2a11509bda" providerId="AD" clId="Web-{926F7D94-8B82-57F5-0957-D885A9BB1102}" dt="2024-09-19T08:02:52.620" v="11"/>
          <ac:spMkLst>
            <pc:docMk/>
            <pc:sldMk cId="109857222" sldId="256"/>
            <ac:spMk id="7" creationId="{EC71AB40-E752-366E-3D85-0F4E836449B7}"/>
          </ac:spMkLst>
        </pc:spChg>
        <pc:spChg chg="add del mod">
          <ac:chgData name="Wei-Chie Tseng" userId="S::wtse0994@uni.sydney.edu.au::d5b9044a-9efe-40fc-b273-4a2a11509bda" providerId="AD" clId="Web-{926F7D94-8B82-57F5-0957-D885A9BB1102}" dt="2024-09-19T08:08:03.099" v="44"/>
          <ac:spMkLst>
            <pc:docMk/>
            <pc:sldMk cId="109857222" sldId="256"/>
            <ac:spMk id="8" creationId="{07A5CAB8-C537-1D9A-2560-30CF6EE931B8}"/>
          </ac:spMkLst>
        </pc:spChg>
        <pc:spChg chg="add del mod">
          <ac:chgData name="Wei-Chie Tseng" userId="S::wtse0994@uni.sydney.edu.au::d5b9044a-9efe-40fc-b273-4a2a11509bda" providerId="AD" clId="Web-{926F7D94-8B82-57F5-0957-D885A9BB1102}" dt="2024-09-19T08:04:16.232" v="17"/>
          <ac:spMkLst>
            <pc:docMk/>
            <pc:sldMk cId="109857222" sldId="256"/>
            <ac:spMk id="9" creationId="{A2D35ABD-9EE6-5690-F043-8D4A3C892E8D}"/>
          </ac:spMkLst>
        </pc:spChg>
        <pc:spChg chg="add del mod">
          <ac:chgData name="Wei-Chie Tseng" userId="S::wtse0994@uni.sydney.edu.au::d5b9044a-9efe-40fc-b273-4a2a11509bda" providerId="AD" clId="Web-{926F7D94-8B82-57F5-0957-D885A9BB1102}" dt="2024-09-19T08:04:43.405" v="21"/>
          <ac:spMkLst>
            <pc:docMk/>
            <pc:sldMk cId="109857222" sldId="256"/>
            <ac:spMk id="10" creationId="{99AE8216-2F7E-5F4F-0FF8-809EC21874BD}"/>
          </ac:spMkLst>
        </pc:spChg>
        <pc:spChg chg="add del mod">
          <ac:chgData name="Wei-Chie Tseng" userId="S::wtse0994@uni.sydney.edu.au::d5b9044a-9efe-40fc-b273-4a2a11509bda" providerId="AD" clId="Web-{926F7D94-8B82-57F5-0957-D885A9BB1102}" dt="2024-09-19T08:05:15.594" v="26"/>
          <ac:spMkLst>
            <pc:docMk/>
            <pc:sldMk cId="109857222" sldId="256"/>
            <ac:spMk id="11" creationId="{25FB1B3F-0B43-3D31-98AE-53A704EB2CB7}"/>
          </ac:spMkLst>
        </pc:spChg>
        <pc:spChg chg="add del mod">
          <ac:chgData name="Wei-Chie Tseng" userId="S::wtse0994@uni.sydney.edu.au::d5b9044a-9efe-40fc-b273-4a2a11509bda" providerId="AD" clId="Web-{926F7D94-8B82-57F5-0957-D885A9BB1102}" dt="2024-09-19T08:08:00.599" v="43"/>
          <ac:spMkLst>
            <pc:docMk/>
            <pc:sldMk cId="109857222" sldId="256"/>
            <ac:spMk id="12" creationId="{FE7E0E3B-5CD4-E630-9564-4C85571914A8}"/>
          </ac:spMkLst>
        </pc:spChg>
        <pc:spChg chg="add mod">
          <ac:chgData name="Wei-Chie Tseng" userId="S::wtse0994@uni.sydney.edu.au::d5b9044a-9efe-40fc-b273-4a2a11509bda" providerId="AD" clId="Web-{926F7D94-8B82-57F5-0957-D885A9BB1102}" dt="2024-09-19T08:06:42.784" v="38"/>
          <ac:spMkLst>
            <pc:docMk/>
            <pc:sldMk cId="109857222" sldId="256"/>
            <ac:spMk id="13" creationId="{C3260E32-DE79-5290-C6CA-97C8B0C72C5F}"/>
          </ac:spMkLst>
        </pc:spChg>
        <pc:spChg chg="add del mod">
          <ac:chgData name="Wei-Chie Tseng" userId="S::wtse0994@uni.sydney.edu.au::d5b9044a-9efe-40fc-b273-4a2a11509bda" providerId="AD" clId="Web-{926F7D94-8B82-57F5-0957-D885A9BB1102}" dt="2024-09-19T08:07:59.693" v="42"/>
          <ac:spMkLst>
            <pc:docMk/>
            <pc:sldMk cId="109857222" sldId="256"/>
            <ac:spMk id="14" creationId="{F36BBE3C-7338-FF19-4C7C-F249D49FF81B}"/>
          </ac:spMkLst>
        </pc:spChg>
        <pc:spChg chg="add mod topLvl">
          <ac:chgData name="Wei-Chie Tseng" userId="S::wtse0994@uni.sydney.edu.au::d5b9044a-9efe-40fc-b273-4a2a11509bda" providerId="AD" clId="Web-{926F7D94-8B82-57F5-0957-D885A9BB1102}" dt="2024-09-19T08:10:53.417" v="58"/>
          <ac:spMkLst>
            <pc:docMk/>
            <pc:sldMk cId="109857222" sldId="256"/>
            <ac:spMk id="15" creationId="{2609A274-F3B8-6F4E-282C-4CD8FEF13F65}"/>
          </ac:spMkLst>
        </pc:spChg>
        <pc:grpChg chg="add del">
          <ac:chgData name="Wei-Chie Tseng" userId="S::wtse0994@uni.sydney.edu.au::d5b9044a-9efe-40fc-b273-4a2a11509bda" providerId="AD" clId="Web-{926F7D94-8B82-57F5-0957-D885A9BB1102}" dt="2024-09-19T08:10:53.417" v="58"/>
          <ac:grpSpMkLst>
            <pc:docMk/>
            <pc:sldMk cId="109857222" sldId="256"/>
            <ac:grpSpMk id="16" creationId="{CADD1485-D423-107D-771A-014089E56D51}"/>
          </ac:grpSpMkLst>
        </pc:grpChg>
        <pc:picChg chg="del">
          <ac:chgData name="Wei-Chie Tseng" userId="S::wtse0994@uni.sydney.edu.au::d5b9044a-9efe-40fc-b273-4a2a11509bda" providerId="AD" clId="Web-{926F7D94-8B82-57F5-0957-D885A9BB1102}" dt="2024-09-19T08:00:11.959" v="0"/>
          <ac:picMkLst>
            <pc:docMk/>
            <pc:sldMk cId="109857222" sldId="256"/>
            <ac:picMk id="4" creationId="{89117AAD-4879-3D8D-5108-FF59CF3828CA}"/>
          </ac:picMkLst>
        </pc:picChg>
      </pc:sldChg>
    </pc:docChg>
  </pc:docChgLst>
  <pc:docChgLst>
    <pc:chgData name="Wei-Chie Tseng" userId="S::wtse0994@uni.sydney.edu.au::d5b9044a-9efe-40fc-b273-4a2a11509bda" providerId="AD" clId="Web-{A096DFA3-B03D-A748-3970-1A589F663939}"/>
    <pc:docChg chg="modSld">
      <pc:chgData name="Wei-Chie Tseng" userId="S::wtse0994@uni.sydney.edu.au::d5b9044a-9efe-40fc-b273-4a2a11509bda" providerId="AD" clId="Web-{A096DFA3-B03D-A748-3970-1A589F663939}" dt="2024-09-19T07:58:05.049" v="4" actId="1076"/>
      <pc:docMkLst>
        <pc:docMk/>
      </pc:docMkLst>
      <pc:sldChg chg="addSp modSp">
        <pc:chgData name="Wei-Chie Tseng" userId="S::wtse0994@uni.sydney.edu.au::d5b9044a-9efe-40fc-b273-4a2a11509bda" providerId="AD" clId="Web-{A096DFA3-B03D-A748-3970-1A589F663939}" dt="2024-09-19T07:58:05.049" v="4" actId="1076"/>
        <pc:sldMkLst>
          <pc:docMk/>
          <pc:sldMk cId="109857222" sldId="256"/>
        </pc:sldMkLst>
        <pc:spChg chg="add mod">
          <ac:chgData name="Wei-Chie Tseng" userId="S::wtse0994@uni.sydney.edu.au::d5b9044a-9efe-40fc-b273-4a2a11509bda" providerId="AD" clId="Web-{A096DFA3-B03D-A748-3970-1A589F663939}" dt="2024-09-19T07:57:49.033" v="3"/>
          <ac:spMkLst>
            <pc:docMk/>
            <pc:sldMk cId="109857222" sldId="256"/>
            <ac:spMk id="5" creationId="{32DFA8E8-65D9-89A5-9395-E44EB648B899}"/>
          </ac:spMkLst>
        </pc:spChg>
        <pc:picChg chg="add mod">
          <ac:chgData name="Wei-Chie Tseng" userId="S::wtse0994@uni.sydney.edu.au::d5b9044a-9efe-40fc-b273-4a2a11509bda" providerId="AD" clId="Web-{A096DFA3-B03D-A748-3970-1A589F663939}" dt="2024-09-19T07:58:05.049" v="4" actId="1076"/>
          <ac:picMkLst>
            <pc:docMk/>
            <pc:sldMk cId="109857222" sldId="256"/>
            <ac:picMk id="4" creationId="{89117AAD-4879-3D8D-5108-FF59CF3828C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png>
</file>

<file path=ppt/media/media1.mov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F2B6F-9C77-809E-B784-84454FE97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F6D6EC1-41C5-432A-0EB2-76E48208AE0E}"/>
              </a:ext>
            </a:extLst>
          </p:cNvPr>
          <p:cNvSpPr/>
          <p:nvPr/>
        </p:nvSpPr>
        <p:spPr>
          <a:xfrm>
            <a:off x="0" y="0"/>
            <a:ext cx="12192000" cy="7034913"/>
          </a:xfrm>
          <a:prstGeom prst="rect">
            <a:avLst/>
          </a:prstGeom>
          <a:solidFill>
            <a:srgbClr val="C8BA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95A29FFB-DF5F-953F-EC4F-AE3984041B17}"/>
              </a:ext>
            </a:extLst>
          </p:cNvPr>
          <p:cNvSpPr/>
          <p:nvPr/>
        </p:nvSpPr>
        <p:spPr>
          <a:xfrm rot="5400000">
            <a:off x="-3131182" y="-6591633"/>
            <a:ext cx="6852624" cy="12683269"/>
          </a:xfrm>
          <a:prstGeom prst="rtTriangle">
            <a:avLst/>
          </a:prstGeom>
          <a:solidFill>
            <a:srgbClr val="10277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Laptop Computer">
                <a:extLst>
                  <a:ext uri="{FF2B5EF4-FFF2-40B4-BE49-F238E27FC236}">
                    <a16:creationId xmlns:a16="http://schemas.microsoft.com/office/drawing/2014/main" id="{2ACC437A-0C76-4577-F7FC-2FF31D7C85D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36331906"/>
                  </p:ext>
                </p:extLst>
              </p:nvPr>
            </p:nvGraphicFramePr>
            <p:xfrm>
              <a:off x="9833081" y="3175879"/>
              <a:ext cx="6929071" cy="590657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929071" cy="5906577"/>
                    </a:xfrm>
                    <a:prstGeom prst="rect">
                      <a:avLst/>
                    </a:prstGeom>
                  </am3d:spPr>
                  <am3d:camera>
                    <am3d:pos x="0" y="0" z="654225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2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243150" ay="-2121970" az="-14088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4815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Laptop Computer">
                <a:extLst>
                  <a:ext uri="{FF2B5EF4-FFF2-40B4-BE49-F238E27FC236}">
                    <a16:creationId xmlns:a16="http://schemas.microsoft.com/office/drawing/2014/main" id="{2ACC437A-0C76-4577-F7FC-2FF31D7C85D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33081" y="3175879"/>
                <a:ext cx="6929071" cy="5906577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545F287D-98B3-CA64-D7C3-3780CEB0E0EE}"/>
              </a:ext>
            </a:extLst>
          </p:cNvPr>
          <p:cNvSpPr/>
          <p:nvPr/>
        </p:nvSpPr>
        <p:spPr>
          <a:xfrm>
            <a:off x="12512879" y="4507453"/>
            <a:ext cx="3861995" cy="2829261"/>
          </a:xfrm>
          <a:custGeom>
            <a:avLst/>
            <a:gdLst>
              <a:gd name="connsiteX0" fmla="*/ 0 w 3840480"/>
              <a:gd name="connsiteY0" fmla="*/ 0 h 2194560"/>
              <a:gd name="connsiteX1" fmla="*/ 3840480 w 3840480"/>
              <a:gd name="connsiteY1" fmla="*/ 0 h 2194560"/>
              <a:gd name="connsiteX2" fmla="*/ 3840480 w 3840480"/>
              <a:gd name="connsiteY2" fmla="*/ 2194560 h 2194560"/>
              <a:gd name="connsiteX3" fmla="*/ 0 w 3840480"/>
              <a:gd name="connsiteY3" fmla="*/ 2194560 h 2194560"/>
              <a:gd name="connsiteX4" fmla="*/ 0 w 3840480"/>
              <a:gd name="connsiteY4" fmla="*/ 0 h 2194560"/>
              <a:gd name="connsiteX0" fmla="*/ 0 w 3851238"/>
              <a:gd name="connsiteY0" fmla="*/ 247426 h 2441986"/>
              <a:gd name="connsiteX1" fmla="*/ 3851238 w 3851238"/>
              <a:gd name="connsiteY1" fmla="*/ 0 h 2441986"/>
              <a:gd name="connsiteX2" fmla="*/ 3840480 w 3851238"/>
              <a:gd name="connsiteY2" fmla="*/ 2441986 h 2441986"/>
              <a:gd name="connsiteX3" fmla="*/ 0 w 3851238"/>
              <a:gd name="connsiteY3" fmla="*/ 2441986 h 2441986"/>
              <a:gd name="connsiteX4" fmla="*/ 0 w 3851238"/>
              <a:gd name="connsiteY4" fmla="*/ 247426 h 2441986"/>
              <a:gd name="connsiteX0" fmla="*/ 0 w 3851238"/>
              <a:gd name="connsiteY0" fmla="*/ 247426 h 2829261"/>
              <a:gd name="connsiteX1" fmla="*/ 3851238 w 3851238"/>
              <a:gd name="connsiteY1" fmla="*/ 0 h 2829261"/>
              <a:gd name="connsiteX2" fmla="*/ 3840480 w 3851238"/>
              <a:gd name="connsiteY2" fmla="*/ 2829261 h 2829261"/>
              <a:gd name="connsiteX3" fmla="*/ 0 w 3851238"/>
              <a:gd name="connsiteY3" fmla="*/ 2441986 h 2829261"/>
              <a:gd name="connsiteX4" fmla="*/ 0 w 3851238"/>
              <a:gd name="connsiteY4" fmla="*/ 247426 h 2829261"/>
              <a:gd name="connsiteX0" fmla="*/ 10757 w 3861995"/>
              <a:gd name="connsiteY0" fmla="*/ 247426 h 2829261"/>
              <a:gd name="connsiteX1" fmla="*/ 3861995 w 3861995"/>
              <a:gd name="connsiteY1" fmla="*/ 0 h 2829261"/>
              <a:gd name="connsiteX2" fmla="*/ 3851237 w 3861995"/>
              <a:gd name="connsiteY2" fmla="*/ 2829261 h 2829261"/>
              <a:gd name="connsiteX3" fmla="*/ 0 w 3861995"/>
              <a:gd name="connsiteY3" fmla="*/ 2452744 h 2829261"/>
              <a:gd name="connsiteX4" fmla="*/ 10757 w 3861995"/>
              <a:gd name="connsiteY4" fmla="*/ 247426 h 2829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1995" h="2829261">
                <a:moveTo>
                  <a:pt x="10757" y="247426"/>
                </a:moveTo>
                <a:lnTo>
                  <a:pt x="3861995" y="0"/>
                </a:lnTo>
                <a:lnTo>
                  <a:pt x="3851237" y="2829261"/>
                </a:lnTo>
                <a:lnTo>
                  <a:pt x="0" y="2452744"/>
                </a:lnTo>
                <a:cubicBezTo>
                  <a:pt x="3586" y="1717638"/>
                  <a:pt x="7171" y="982532"/>
                  <a:pt x="10757" y="247426"/>
                </a:cubicBez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pic>
        <p:nvPicPr>
          <p:cNvPr id="24" name="Picture 23" descr="A blueberry in the sky&#10;&#10;Description automatically generated">
            <a:extLst>
              <a:ext uri="{FF2B5EF4-FFF2-40B4-BE49-F238E27FC236}">
                <a16:creationId xmlns:a16="http://schemas.microsoft.com/office/drawing/2014/main" id="{398E26CD-84E7-CE44-4CE1-5927550A51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741270">
            <a:off x="-2034288" y="2714077"/>
            <a:ext cx="2658039" cy="2658039"/>
          </a:xfrm>
          <a:prstGeom prst="rect">
            <a:avLst/>
          </a:prstGeom>
        </p:spPr>
      </p:pic>
      <p:pic>
        <p:nvPicPr>
          <p:cNvPr id="21" name="Picture 20" descr="A blueberry in the sky&#10;&#10;Description automatically generated">
            <a:extLst>
              <a:ext uri="{FF2B5EF4-FFF2-40B4-BE49-F238E27FC236}">
                <a16:creationId xmlns:a16="http://schemas.microsoft.com/office/drawing/2014/main" id="{DB5A0D03-0C95-752E-4707-DC0EEC96F1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517044">
            <a:off x="8897653" y="-2469247"/>
            <a:ext cx="1954765" cy="1954765"/>
          </a:xfrm>
          <a:prstGeom prst="rect">
            <a:avLst/>
          </a:prstGeom>
        </p:spPr>
      </p:pic>
      <p:pic>
        <p:nvPicPr>
          <p:cNvPr id="22" name="Picture 21" descr="A blueberry in the sky&#10;&#10;Description automatically generated">
            <a:extLst>
              <a:ext uri="{FF2B5EF4-FFF2-40B4-BE49-F238E27FC236}">
                <a16:creationId xmlns:a16="http://schemas.microsoft.com/office/drawing/2014/main" id="{EDFB3727-1413-2A5D-5137-A1C83E1E36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3428">
            <a:off x="11000496" y="6448489"/>
            <a:ext cx="2869917" cy="2869917"/>
          </a:xfrm>
          <a:prstGeom prst="rect">
            <a:avLst/>
          </a:prstGeom>
        </p:spPr>
      </p:pic>
      <p:pic>
        <p:nvPicPr>
          <p:cNvPr id="23" name="Picture 22" descr="A blueberry in the sky&#10;&#10;Description automatically generated">
            <a:extLst>
              <a:ext uri="{FF2B5EF4-FFF2-40B4-BE49-F238E27FC236}">
                <a16:creationId xmlns:a16="http://schemas.microsoft.com/office/drawing/2014/main" id="{A04C96FA-2DFF-A355-EC5B-1B5BB8E82C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565101">
            <a:off x="5279246" y="-1378616"/>
            <a:ext cx="1342595" cy="1342595"/>
          </a:xfrm>
          <a:prstGeom prst="rect">
            <a:avLst/>
          </a:prstGeom>
        </p:spPr>
      </p:pic>
      <p:pic>
        <p:nvPicPr>
          <p:cNvPr id="26" name="Picture 25" descr="A blueberry in the sky&#10;&#10;Description automatically generated">
            <a:extLst>
              <a:ext uri="{FF2B5EF4-FFF2-40B4-BE49-F238E27FC236}">
                <a16:creationId xmlns:a16="http://schemas.microsoft.com/office/drawing/2014/main" id="{CF20303D-A634-5899-EE58-CDA6924EE0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29718">
            <a:off x="1692882" y="-1938553"/>
            <a:ext cx="2564780" cy="256478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D55C3C8-29FA-BA7B-0B3A-A4D879C744DD}"/>
              </a:ext>
            </a:extLst>
          </p:cNvPr>
          <p:cNvSpPr txBox="1"/>
          <p:nvPr/>
        </p:nvSpPr>
        <p:spPr>
          <a:xfrm>
            <a:off x="-4899021" y="-1612644"/>
            <a:ext cx="59167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dirty="0">
                <a:solidFill>
                  <a:schemeClr val="bg1"/>
                </a:solidFill>
                <a:latin typeface="Bangla MN" pitchFamily="2" charset="0"/>
                <a:cs typeface="Bangla MN" pitchFamily="2" charset="0"/>
              </a:rPr>
              <a:t>Consistently find expired food in your fridge?</a:t>
            </a:r>
          </a:p>
          <a:p>
            <a:r>
              <a:rPr lang="en-TW" dirty="0">
                <a:solidFill>
                  <a:schemeClr val="bg1"/>
                </a:solidFill>
                <a:latin typeface="Bangla MN" pitchFamily="2" charset="0"/>
                <a:cs typeface="Bangla MN" pitchFamily="2" charset="0"/>
              </a:rPr>
              <a:t>International student suffer from Australian prices?</a:t>
            </a:r>
          </a:p>
          <a:p>
            <a:endParaRPr lang="en-TW" dirty="0">
              <a:solidFill>
                <a:schemeClr val="bg1"/>
              </a:solidFill>
              <a:latin typeface="Bangla MN" pitchFamily="2" charset="0"/>
              <a:cs typeface="Bangla MN" pitchFamily="2" charset="0"/>
            </a:endParaRPr>
          </a:p>
          <a:p>
            <a:r>
              <a:rPr lang="en-TW" dirty="0">
                <a:solidFill>
                  <a:schemeClr val="bg1"/>
                </a:solidFill>
                <a:latin typeface="Bangla MN" pitchFamily="2" charset="0"/>
                <a:cs typeface="Bangla MN" pitchFamily="2" charset="0"/>
              </a:rPr>
              <a:t>Search your best fridge organizer:</a:t>
            </a:r>
          </a:p>
          <a:p>
            <a:r>
              <a:rPr lang="en-TW" dirty="0">
                <a:solidFill>
                  <a:schemeClr val="bg1"/>
                </a:solidFill>
                <a:latin typeface="Bangla MN" pitchFamily="2" charset="0"/>
                <a:cs typeface="Bangla MN" pitchFamily="2" charset="0"/>
              </a:rPr>
              <a:t>Blueberries!</a:t>
            </a:r>
          </a:p>
        </p:txBody>
      </p:sp>
      <p:pic>
        <p:nvPicPr>
          <p:cNvPr id="25" name="Picture 24" descr="A blueberry in the sky&#10;&#10;Description automatically generated">
            <a:extLst>
              <a:ext uri="{FF2B5EF4-FFF2-40B4-BE49-F238E27FC236}">
                <a16:creationId xmlns:a16="http://schemas.microsoft.com/office/drawing/2014/main" id="{F6F998E8-FCEC-5E7E-997F-18A36553BB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30046">
            <a:off x="2124428" y="6405238"/>
            <a:ext cx="2980280" cy="298028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1852810-0A00-AFE8-3C04-1745545CFFD9}"/>
              </a:ext>
            </a:extLst>
          </p:cNvPr>
          <p:cNvSpPr txBox="1"/>
          <p:nvPr/>
        </p:nvSpPr>
        <p:spPr>
          <a:xfrm>
            <a:off x="-4974323" y="-2568857"/>
            <a:ext cx="5515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D7C9EF"/>
                </a:solidFill>
                <a:latin typeface="Bangla MN" pitchFamily="2" charset="0"/>
                <a:cs typeface="Bangla MN" pitchFamily="2" charset="0"/>
              </a:rPr>
              <a:t>Blueberries</a:t>
            </a:r>
          </a:p>
        </p:txBody>
      </p:sp>
    </p:spTree>
    <p:extLst>
      <p:ext uri="{BB962C8B-B14F-4D97-AF65-F5344CB8AC3E}">
        <p14:creationId xmlns:p14="http://schemas.microsoft.com/office/powerpoint/2010/main" val="1306871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87A7C-263F-9E74-9687-09A11E83A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FEAC247-B765-7815-FAE7-F98A7C988E11}"/>
              </a:ext>
            </a:extLst>
          </p:cNvPr>
          <p:cNvSpPr/>
          <p:nvPr/>
        </p:nvSpPr>
        <p:spPr>
          <a:xfrm>
            <a:off x="0" y="0"/>
            <a:ext cx="12192000" cy="7034913"/>
          </a:xfrm>
          <a:prstGeom prst="rect">
            <a:avLst/>
          </a:prstGeom>
          <a:solidFill>
            <a:srgbClr val="C8BA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E8937EA3-AC82-5885-0ED2-7721B205A937}"/>
              </a:ext>
            </a:extLst>
          </p:cNvPr>
          <p:cNvSpPr/>
          <p:nvPr/>
        </p:nvSpPr>
        <p:spPr>
          <a:xfrm rot="5400000">
            <a:off x="2424054" y="-3086860"/>
            <a:ext cx="6852624" cy="12683269"/>
          </a:xfrm>
          <a:prstGeom prst="rtTriangle">
            <a:avLst/>
          </a:prstGeom>
          <a:solidFill>
            <a:srgbClr val="10277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Laptop Computer">
                <a:extLst>
                  <a:ext uri="{FF2B5EF4-FFF2-40B4-BE49-F238E27FC236}">
                    <a16:creationId xmlns:a16="http://schemas.microsoft.com/office/drawing/2014/main" id="{0738496E-13B4-9DFE-4640-E76C4560098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7100849"/>
                  </p:ext>
                </p:extLst>
              </p:nvPr>
            </p:nvGraphicFramePr>
            <p:xfrm>
              <a:off x="4022216" y="475711"/>
              <a:ext cx="6929071" cy="590657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929071" cy="5906577"/>
                    </a:xfrm>
                    <a:prstGeom prst="rect">
                      <a:avLst/>
                    </a:prstGeom>
                  </am3d:spPr>
                  <am3d:camera>
                    <am3d:pos x="0" y="0" z="654225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2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243150" ay="-2121970" az="-14088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4815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Laptop Computer">
                <a:extLst>
                  <a:ext uri="{FF2B5EF4-FFF2-40B4-BE49-F238E27FC236}">
                    <a16:creationId xmlns:a16="http://schemas.microsoft.com/office/drawing/2014/main" id="{0738496E-13B4-9DFE-4640-E76C456009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22216" y="475711"/>
                <a:ext cx="6929071" cy="5906577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16D7F795-69FF-6EBD-6959-0711A510F52F}"/>
              </a:ext>
            </a:extLst>
          </p:cNvPr>
          <p:cNvSpPr/>
          <p:nvPr/>
        </p:nvSpPr>
        <p:spPr>
          <a:xfrm>
            <a:off x="6702014" y="1807285"/>
            <a:ext cx="3861995" cy="2829261"/>
          </a:xfrm>
          <a:custGeom>
            <a:avLst/>
            <a:gdLst>
              <a:gd name="connsiteX0" fmla="*/ 0 w 3840480"/>
              <a:gd name="connsiteY0" fmla="*/ 0 h 2194560"/>
              <a:gd name="connsiteX1" fmla="*/ 3840480 w 3840480"/>
              <a:gd name="connsiteY1" fmla="*/ 0 h 2194560"/>
              <a:gd name="connsiteX2" fmla="*/ 3840480 w 3840480"/>
              <a:gd name="connsiteY2" fmla="*/ 2194560 h 2194560"/>
              <a:gd name="connsiteX3" fmla="*/ 0 w 3840480"/>
              <a:gd name="connsiteY3" fmla="*/ 2194560 h 2194560"/>
              <a:gd name="connsiteX4" fmla="*/ 0 w 3840480"/>
              <a:gd name="connsiteY4" fmla="*/ 0 h 2194560"/>
              <a:gd name="connsiteX0" fmla="*/ 0 w 3851238"/>
              <a:gd name="connsiteY0" fmla="*/ 247426 h 2441986"/>
              <a:gd name="connsiteX1" fmla="*/ 3851238 w 3851238"/>
              <a:gd name="connsiteY1" fmla="*/ 0 h 2441986"/>
              <a:gd name="connsiteX2" fmla="*/ 3840480 w 3851238"/>
              <a:gd name="connsiteY2" fmla="*/ 2441986 h 2441986"/>
              <a:gd name="connsiteX3" fmla="*/ 0 w 3851238"/>
              <a:gd name="connsiteY3" fmla="*/ 2441986 h 2441986"/>
              <a:gd name="connsiteX4" fmla="*/ 0 w 3851238"/>
              <a:gd name="connsiteY4" fmla="*/ 247426 h 2441986"/>
              <a:gd name="connsiteX0" fmla="*/ 0 w 3851238"/>
              <a:gd name="connsiteY0" fmla="*/ 247426 h 2829261"/>
              <a:gd name="connsiteX1" fmla="*/ 3851238 w 3851238"/>
              <a:gd name="connsiteY1" fmla="*/ 0 h 2829261"/>
              <a:gd name="connsiteX2" fmla="*/ 3840480 w 3851238"/>
              <a:gd name="connsiteY2" fmla="*/ 2829261 h 2829261"/>
              <a:gd name="connsiteX3" fmla="*/ 0 w 3851238"/>
              <a:gd name="connsiteY3" fmla="*/ 2441986 h 2829261"/>
              <a:gd name="connsiteX4" fmla="*/ 0 w 3851238"/>
              <a:gd name="connsiteY4" fmla="*/ 247426 h 2829261"/>
              <a:gd name="connsiteX0" fmla="*/ 10757 w 3861995"/>
              <a:gd name="connsiteY0" fmla="*/ 247426 h 2829261"/>
              <a:gd name="connsiteX1" fmla="*/ 3861995 w 3861995"/>
              <a:gd name="connsiteY1" fmla="*/ 0 h 2829261"/>
              <a:gd name="connsiteX2" fmla="*/ 3851237 w 3861995"/>
              <a:gd name="connsiteY2" fmla="*/ 2829261 h 2829261"/>
              <a:gd name="connsiteX3" fmla="*/ 0 w 3861995"/>
              <a:gd name="connsiteY3" fmla="*/ 2452744 h 2829261"/>
              <a:gd name="connsiteX4" fmla="*/ 10757 w 3861995"/>
              <a:gd name="connsiteY4" fmla="*/ 247426 h 2829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1995" h="2829261">
                <a:moveTo>
                  <a:pt x="10757" y="247426"/>
                </a:moveTo>
                <a:lnTo>
                  <a:pt x="3861995" y="0"/>
                </a:lnTo>
                <a:lnTo>
                  <a:pt x="3851237" y="2829261"/>
                </a:lnTo>
                <a:lnTo>
                  <a:pt x="0" y="2452744"/>
                </a:lnTo>
                <a:cubicBezTo>
                  <a:pt x="3586" y="1717638"/>
                  <a:pt x="7171" y="982532"/>
                  <a:pt x="10757" y="247426"/>
                </a:cubicBez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pic>
        <p:nvPicPr>
          <p:cNvPr id="24" name="Picture 23" descr="A blueberry in the sky&#10;&#10;Description automatically generated">
            <a:extLst>
              <a:ext uri="{FF2B5EF4-FFF2-40B4-BE49-F238E27FC236}">
                <a16:creationId xmlns:a16="http://schemas.microsoft.com/office/drawing/2014/main" id="{7F383A2F-522B-F0D3-5701-A88F72E47B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81649">
            <a:off x="-584261" y="2534583"/>
            <a:ext cx="2658039" cy="2658039"/>
          </a:xfrm>
          <a:prstGeom prst="rect">
            <a:avLst/>
          </a:prstGeom>
        </p:spPr>
      </p:pic>
      <p:pic>
        <p:nvPicPr>
          <p:cNvPr id="21" name="Picture 20" descr="A blueberry in the sky&#10;&#10;Description automatically generated">
            <a:extLst>
              <a:ext uri="{FF2B5EF4-FFF2-40B4-BE49-F238E27FC236}">
                <a16:creationId xmlns:a16="http://schemas.microsoft.com/office/drawing/2014/main" id="{941220F3-D47D-2758-9AEB-9D2F064C44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06004">
            <a:off x="8729839" y="-41468"/>
            <a:ext cx="1954765" cy="1954765"/>
          </a:xfrm>
          <a:prstGeom prst="rect">
            <a:avLst/>
          </a:prstGeom>
        </p:spPr>
      </p:pic>
      <p:pic>
        <p:nvPicPr>
          <p:cNvPr id="22" name="Picture 21" descr="A blueberry in the sky&#10;&#10;Description automatically generated">
            <a:extLst>
              <a:ext uri="{FF2B5EF4-FFF2-40B4-BE49-F238E27FC236}">
                <a16:creationId xmlns:a16="http://schemas.microsoft.com/office/drawing/2014/main" id="{5B4B4FF1-ADD9-F847-760D-C0A5BF6CDA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3428">
            <a:off x="9466664" y="4815445"/>
            <a:ext cx="2869917" cy="2869917"/>
          </a:xfrm>
          <a:prstGeom prst="rect">
            <a:avLst/>
          </a:prstGeom>
        </p:spPr>
      </p:pic>
      <p:pic>
        <p:nvPicPr>
          <p:cNvPr id="23" name="Picture 22" descr="A blueberry in the sky&#10;&#10;Description automatically generated">
            <a:extLst>
              <a:ext uri="{FF2B5EF4-FFF2-40B4-BE49-F238E27FC236}">
                <a16:creationId xmlns:a16="http://schemas.microsoft.com/office/drawing/2014/main" id="{722515D2-247B-1B28-392E-36CE3D2AC2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94829">
            <a:off x="5165158" y="70317"/>
            <a:ext cx="1342595" cy="1342595"/>
          </a:xfrm>
          <a:prstGeom prst="rect">
            <a:avLst/>
          </a:prstGeom>
        </p:spPr>
      </p:pic>
      <p:pic>
        <p:nvPicPr>
          <p:cNvPr id="26" name="Picture 25" descr="A blueberry in the sky&#10;&#10;Description automatically generated">
            <a:extLst>
              <a:ext uri="{FF2B5EF4-FFF2-40B4-BE49-F238E27FC236}">
                <a16:creationId xmlns:a16="http://schemas.microsoft.com/office/drawing/2014/main" id="{B579214A-59E0-F345-B62B-6A51FB2C9C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73757">
            <a:off x="1292111" y="-346475"/>
            <a:ext cx="2564780" cy="256478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B0D301B-A7AD-7683-84C7-9B7948D1FD1F}"/>
              </a:ext>
            </a:extLst>
          </p:cNvPr>
          <p:cNvSpPr txBox="1"/>
          <p:nvPr/>
        </p:nvSpPr>
        <p:spPr>
          <a:xfrm>
            <a:off x="656215" y="1892129"/>
            <a:ext cx="59167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dirty="0">
                <a:solidFill>
                  <a:schemeClr val="bg1"/>
                </a:solidFill>
                <a:latin typeface="Bangla MN" pitchFamily="2" charset="0"/>
                <a:cs typeface="Bangla MN" pitchFamily="2" charset="0"/>
              </a:rPr>
              <a:t>Consistently find expired food in your fridge?</a:t>
            </a:r>
          </a:p>
          <a:p>
            <a:r>
              <a:rPr lang="en-TW" dirty="0">
                <a:solidFill>
                  <a:schemeClr val="bg1"/>
                </a:solidFill>
                <a:latin typeface="Bangla MN" pitchFamily="2" charset="0"/>
                <a:cs typeface="Bangla MN" pitchFamily="2" charset="0"/>
              </a:rPr>
              <a:t>International student suffer from Australian prices?</a:t>
            </a:r>
          </a:p>
          <a:p>
            <a:endParaRPr lang="en-TW" dirty="0">
              <a:solidFill>
                <a:schemeClr val="bg1"/>
              </a:solidFill>
              <a:latin typeface="Bangla MN" pitchFamily="2" charset="0"/>
              <a:cs typeface="Bangla MN" pitchFamily="2" charset="0"/>
            </a:endParaRPr>
          </a:p>
          <a:p>
            <a:r>
              <a:rPr lang="en-TW" dirty="0">
                <a:solidFill>
                  <a:schemeClr val="bg1"/>
                </a:solidFill>
                <a:latin typeface="Bangla MN" pitchFamily="2" charset="0"/>
                <a:cs typeface="Bangla MN" pitchFamily="2" charset="0"/>
              </a:rPr>
              <a:t>Search your best fridge organizer:</a:t>
            </a:r>
          </a:p>
          <a:p>
            <a:r>
              <a:rPr lang="en-TW" dirty="0">
                <a:solidFill>
                  <a:schemeClr val="bg1"/>
                </a:solidFill>
                <a:latin typeface="Bangla MN" pitchFamily="2" charset="0"/>
                <a:cs typeface="Bangla MN" pitchFamily="2" charset="0"/>
              </a:rPr>
              <a:t>Blueberries!</a:t>
            </a:r>
          </a:p>
        </p:txBody>
      </p:sp>
      <p:pic>
        <p:nvPicPr>
          <p:cNvPr id="25" name="Picture 24" descr="A blueberry in the sky&#10;&#10;Description automatically generated">
            <a:extLst>
              <a:ext uri="{FF2B5EF4-FFF2-40B4-BE49-F238E27FC236}">
                <a16:creationId xmlns:a16="http://schemas.microsoft.com/office/drawing/2014/main" id="{55535947-10AE-A497-438C-4441B14F9F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32918">
            <a:off x="1739619" y="3326686"/>
            <a:ext cx="2980280" cy="298028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5B9B708-F857-7B64-6F72-A61EE27ED5BD}"/>
              </a:ext>
            </a:extLst>
          </p:cNvPr>
          <p:cNvSpPr txBox="1"/>
          <p:nvPr/>
        </p:nvSpPr>
        <p:spPr>
          <a:xfrm>
            <a:off x="580913" y="935916"/>
            <a:ext cx="5515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D7C9EF"/>
                </a:solidFill>
                <a:latin typeface="Bangla MN" pitchFamily="2" charset="0"/>
                <a:cs typeface="Bangla MN" pitchFamily="2" charset="0"/>
              </a:rPr>
              <a:t>Blueberries</a:t>
            </a:r>
          </a:p>
        </p:txBody>
      </p:sp>
    </p:spTree>
    <p:extLst>
      <p:ext uri="{BB962C8B-B14F-4D97-AF65-F5344CB8AC3E}">
        <p14:creationId xmlns:p14="http://schemas.microsoft.com/office/powerpoint/2010/main" val="3616851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blueberries with water drops&#10;&#10;Description automatically generated">
            <a:extLst>
              <a:ext uri="{FF2B5EF4-FFF2-40B4-BE49-F238E27FC236}">
                <a16:creationId xmlns:a16="http://schemas.microsoft.com/office/drawing/2014/main" id="{E8B2D487-4D24-90D7-52F1-3E1A95013B83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4858"/>
            <a:ext cx="12192000" cy="8131834"/>
          </a:xfrm>
          <a:prstGeom prst="rect">
            <a:avLst/>
          </a:prstGeom>
        </p:spPr>
      </p:pic>
      <p:pic>
        <p:nvPicPr>
          <p:cNvPr id="12" name="Graphic 11" descr="Magnifying glass with solid fill">
            <a:extLst>
              <a:ext uri="{FF2B5EF4-FFF2-40B4-BE49-F238E27FC236}">
                <a16:creationId xmlns:a16="http://schemas.microsoft.com/office/drawing/2014/main" id="{1B83803E-4081-DBD8-22DD-EA7D5F5597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51321" y="2971800"/>
            <a:ext cx="914400" cy="91440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A26AD6A0-9C0E-33A6-CB7D-EF33041159F6}"/>
              </a:ext>
            </a:extLst>
          </p:cNvPr>
          <p:cNvSpPr/>
          <p:nvPr/>
        </p:nvSpPr>
        <p:spPr>
          <a:xfrm>
            <a:off x="-1644503" y="-2183955"/>
            <a:ext cx="15183293" cy="10590028"/>
          </a:xfrm>
          <a:custGeom>
            <a:avLst/>
            <a:gdLst>
              <a:gd name="connsiteX0" fmla="*/ 4114269 w 15183293"/>
              <a:gd name="connsiteY0" fmla="*/ 5042749 h 10590028"/>
              <a:gd name="connsiteX1" fmla="*/ 3556269 w 15183293"/>
              <a:gd name="connsiteY1" fmla="*/ 5600749 h 10590028"/>
              <a:gd name="connsiteX2" fmla="*/ 4114269 w 15183293"/>
              <a:gd name="connsiteY2" fmla="*/ 6158749 h 10590028"/>
              <a:gd name="connsiteX3" fmla="*/ 11352560 w 15183293"/>
              <a:gd name="connsiteY3" fmla="*/ 6158749 h 10590028"/>
              <a:gd name="connsiteX4" fmla="*/ 11910560 w 15183293"/>
              <a:gd name="connsiteY4" fmla="*/ 5600749 h 10590028"/>
              <a:gd name="connsiteX5" fmla="*/ 11352560 w 15183293"/>
              <a:gd name="connsiteY5" fmla="*/ 5042749 h 10590028"/>
              <a:gd name="connsiteX6" fmla="*/ 1765040 w 15183293"/>
              <a:gd name="connsiteY6" fmla="*/ 0 h 10590028"/>
              <a:gd name="connsiteX7" fmla="*/ 13418253 w 15183293"/>
              <a:gd name="connsiteY7" fmla="*/ 0 h 10590028"/>
              <a:gd name="connsiteX8" fmla="*/ 15183293 w 15183293"/>
              <a:gd name="connsiteY8" fmla="*/ 1765040 h 10590028"/>
              <a:gd name="connsiteX9" fmla="*/ 15183293 w 15183293"/>
              <a:gd name="connsiteY9" fmla="*/ 8824988 h 10590028"/>
              <a:gd name="connsiteX10" fmla="*/ 13418253 w 15183293"/>
              <a:gd name="connsiteY10" fmla="*/ 10590028 h 10590028"/>
              <a:gd name="connsiteX11" fmla="*/ 1765040 w 15183293"/>
              <a:gd name="connsiteY11" fmla="*/ 10590028 h 10590028"/>
              <a:gd name="connsiteX12" fmla="*/ 0 w 15183293"/>
              <a:gd name="connsiteY12" fmla="*/ 8824988 h 10590028"/>
              <a:gd name="connsiteX13" fmla="*/ 0 w 15183293"/>
              <a:gd name="connsiteY13" fmla="*/ 1765040 h 10590028"/>
              <a:gd name="connsiteX14" fmla="*/ 1765040 w 15183293"/>
              <a:gd name="connsiteY14" fmla="*/ 0 h 10590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5183293" h="10590028">
                <a:moveTo>
                  <a:pt x="4114269" y="5042749"/>
                </a:moveTo>
                <a:cubicBezTo>
                  <a:pt x="3806094" y="5042749"/>
                  <a:pt x="3556269" y="5292574"/>
                  <a:pt x="3556269" y="5600749"/>
                </a:cubicBezTo>
                <a:cubicBezTo>
                  <a:pt x="3556269" y="5908924"/>
                  <a:pt x="3806094" y="6158749"/>
                  <a:pt x="4114269" y="6158749"/>
                </a:cubicBezTo>
                <a:lnTo>
                  <a:pt x="11352560" y="6158749"/>
                </a:lnTo>
                <a:cubicBezTo>
                  <a:pt x="11660735" y="6158749"/>
                  <a:pt x="11910560" y="5908924"/>
                  <a:pt x="11910560" y="5600749"/>
                </a:cubicBezTo>
                <a:cubicBezTo>
                  <a:pt x="11910560" y="5292574"/>
                  <a:pt x="11660735" y="5042749"/>
                  <a:pt x="11352560" y="5042749"/>
                </a:cubicBezTo>
                <a:close/>
                <a:moveTo>
                  <a:pt x="1765040" y="0"/>
                </a:moveTo>
                <a:lnTo>
                  <a:pt x="13418253" y="0"/>
                </a:lnTo>
                <a:cubicBezTo>
                  <a:pt x="14393058" y="0"/>
                  <a:pt x="15183293" y="790235"/>
                  <a:pt x="15183293" y="1765040"/>
                </a:cubicBezTo>
                <a:lnTo>
                  <a:pt x="15183293" y="8824988"/>
                </a:lnTo>
                <a:cubicBezTo>
                  <a:pt x="15183293" y="9799793"/>
                  <a:pt x="14393058" y="10590028"/>
                  <a:pt x="13418253" y="10590028"/>
                </a:cubicBezTo>
                <a:lnTo>
                  <a:pt x="1765040" y="10590028"/>
                </a:lnTo>
                <a:cubicBezTo>
                  <a:pt x="790235" y="10590028"/>
                  <a:pt x="0" y="9799793"/>
                  <a:pt x="0" y="8824988"/>
                </a:cubicBezTo>
                <a:lnTo>
                  <a:pt x="0" y="1765040"/>
                </a:lnTo>
                <a:cubicBezTo>
                  <a:pt x="0" y="790235"/>
                  <a:pt x="790235" y="0"/>
                  <a:pt x="1765040" y="0"/>
                </a:cubicBezTo>
                <a:close/>
              </a:path>
            </a:pathLst>
          </a:custGeom>
          <a:solidFill>
            <a:schemeClr val="tx1">
              <a:alpha val="36029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TW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78082E-BF0B-B405-FF04-ECCB961E42AB}"/>
              </a:ext>
            </a:extLst>
          </p:cNvPr>
          <p:cNvSpPr txBox="1"/>
          <p:nvPr/>
        </p:nvSpPr>
        <p:spPr>
          <a:xfrm>
            <a:off x="4320366" y="3013501"/>
            <a:ext cx="45507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b</a:t>
            </a:r>
            <a:r>
              <a:rPr lang="en-TW" sz="4800" dirty="0">
                <a:solidFill>
                  <a:schemeClr val="bg1"/>
                </a:solidFill>
              </a:rPr>
              <a:t>lueberries?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518FD-25EA-0746-FC0C-060203021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blueberries with water drops&#10;&#10;Description automatically generated">
            <a:extLst>
              <a:ext uri="{FF2B5EF4-FFF2-40B4-BE49-F238E27FC236}">
                <a16:creationId xmlns:a16="http://schemas.microsoft.com/office/drawing/2014/main" id="{3366117A-F35D-C41F-F4C9-4D51ED0768C3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99" b="1"/>
          <a:stretch/>
        </p:blipFill>
        <p:spPr>
          <a:xfrm>
            <a:off x="0" y="-149787"/>
            <a:ext cx="12192000" cy="7326763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C8146857-E888-638F-8CAF-BE57CD6F028A}"/>
              </a:ext>
            </a:extLst>
          </p:cNvPr>
          <p:cNvSpPr/>
          <p:nvPr/>
        </p:nvSpPr>
        <p:spPr>
          <a:xfrm>
            <a:off x="0" y="-149787"/>
            <a:ext cx="12192000" cy="7326763"/>
          </a:xfrm>
          <a:prstGeom prst="rect">
            <a:avLst/>
          </a:prstGeom>
          <a:solidFill>
            <a:schemeClr val="tx1">
              <a:alpha val="3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pic>
        <p:nvPicPr>
          <p:cNvPr id="12" name="Graphic 11" descr="Magnifying glass with solid fill">
            <a:extLst>
              <a:ext uri="{FF2B5EF4-FFF2-40B4-BE49-F238E27FC236}">
                <a16:creationId xmlns:a16="http://schemas.microsoft.com/office/drawing/2014/main" id="{619B4109-5235-FA64-D535-919B6D27D6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0909" y="456696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6EE9082-7395-8405-F7A3-BB7239440F69}"/>
              </a:ext>
            </a:extLst>
          </p:cNvPr>
          <p:cNvSpPr txBox="1"/>
          <p:nvPr/>
        </p:nvSpPr>
        <p:spPr>
          <a:xfrm>
            <a:off x="1330457" y="473783"/>
            <a:ext cx="45507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b</a:t>
            </a:r>
            <a:r>
              <a:rPr lang="en-TW" sz="4800" dirty="0">
                <a:solidFill>
                  <a:schemeClr val="bg1"/>
                </a:solidFill>
              </a:rPr>
              <a:t>lueberries?</a:t>
            </a:r>
          </a:p>
        </p:txBody>
      </p:sp>
      <p:sp>
        <p:nvSpPr>
          <p:cNvPr id="3" name="Snip Single Corner Rectangle 2">
            <a:extLst>
              <a:ext uri="{FF2B5EF4-FFF2-40B4-BE49-F238E27FC236}">
                <a16:creationId xmlns:a16="http://schemas.microsoft.com/office/drawing/2014/main" id="{F78410D6-5925-E41D-B968-138E34715E4A}"/>
              </a:ext>
            </a:extLst>
          </p:cNvPr>
          <p:cNvSpPr/>
          <p:nvPr/>
        </p:nvSpPr>
        <p:spPr>
          <a:xfrm>
            <a:off x="5804613" y="3069306"/>
            <a:ext cx="1155667" cy="1171571"/>
          </a:xfrm>
          <a:prstGeom prst="snip1Rect">
            <a:avLst/>
          </a:prstGeom>
          <a:solidFill>
            <a:srgbClr val="A6B8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  <p:sp>
        <p:nvSpPr>
          <p:cNvPr id="5" name="Snip Single Corner Rectangle 4">
            <a:extLst>
              <a:ext uri="{FF2B5EF4-FFF2-40B4-BE49-F238E27FC236}">
                <a16:creationId xmlns:a16="http://schemas.microsoft.com/office/drawing/2014/main" id="{4149E345-682A-4E3A-A166-0B0458F3AEBF}"/>
              </a:ext>
            </a:extLst>
          </p:cNvPr>
          <p:cNvSpPr/>
          <p:nvPr/>
        </p:nvSpPr>
        <p:spPr>
          <a:xfrm rot="10800000">
            <a:off x="4658211" y="4240878"/>
            <a:ext cx="1155667" cy="1171571"/>
          </a:xfrm>
          <a:prstGeom prst="snip1Rect">
            <a:avLst/>
          </a:prstGeom>
          <a:solidFill>
            <a:srgbClr val="616C9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6" name="Snip Single Corner Rectangle 5">
            <a:extLst>
              <a:ext uri="{FF2B5EF4-FFF2-40B4-BE49-F238E27FC236}">
                <a16:creationId xmlns:a16="http://schemas.microsoft.com/office/drawing/2014/main" id="{07493614-4187-6D9B-9586-55B3F991E1D2}"/>
              </a:ext>
            </a:extLst>
          </p:cNvPr>
          <p:cNvSpPr/>
          <p:nvPr/>
        </p:nvSpPr>
        <p:spPr>
          <a:xfrm rot="5400000">
            <a:off x="5796660" y="4248830"/>
            <a:ext cx="1171571" cy="1155667"/>
          </a:xfrm>
          <a:prstGeom prst="snip1Rect">
            <a:avLst/>
          </a:prstGeom>
          <a:solidFill>
            <a:srgbClr val="7785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7" name="Snip Single Corner Rectangle 6">
            <a:extLst>
              <a:ext uri="{FF2B5EF4-FFF2-40B4-BE49-F238E27FC236}">
                <a16:creationId xmlns:a16="http://schemas.microsoft.com/office/drawing/2014/main" id="{A4D1DA08-EA57-B13A-EE86-9D2FF888A68C}"/>
              </a:ext>
            </a:extLst>
          </p:cNvPr>
          <p:cNvSpPr/>
          <p:nvPr/>
        </p:nvSpPr>
        <p:spPr>
          <a:xfrm rot="16200000">
            <a:off x="4650260" y="3077259"/>
            <a:ext cx="1171571" cy="1155667"/>
          </a:xfrm>
          <a:prstGeom prst="snip1Rect">
            <a:avLst/>
          </a:prstGeom>
          <a:solidFill>
            <a:srgbClr val="8FA7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>
              <a:solidFill>
                <a:srgbClr val="D7C9EF"/>
              </a:solidFill>
            </a:endParaRPr>
          </a:p>
        </p:txBody>
      </p:sp>
      <p:pic>
        <p:nvPicPr>
          <p:cNvPr id="28" name="Picture 27" descr="A blue and white refrigerator with a bottle and oranges&#10;&#10;Description automatically generated">
            <a:extLst>
              <a:ext uri="{FF2B5EF4-FFF2-40B4-BE49-F238E27FC236}">
                <a16:creationId xmlns:a16="http://schemas.microsoft.com/office/drawing/2014/main" id="{3AA3E80E-6CF2-ACEC-9C49-B6A5BB65B6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177" y="3157245"/>
            <a:ext cx="1050471" cy="105047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2F0DE1F-277C-7B75-F0D2-74CE45725A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2777" y="3228178"/>
            <a:ext cx="908603" cy="90860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1709B41-A503-D8BF-C17E-58F59E7A98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7864" y="4458692"/>
            <a:ext cx="787096" cy="78709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E5E85A8-64D9-D396-8471-5596BECB60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84574" y="4336015"/>
            <a:ext cx="909773" cy="90977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1E21356-0C14-820A-DBFD-404C615A29BD}"/>
              </a:ext>
            </a:extLst>
          </p:cNvPr>
          <p:cNvSpPr txBox="1"/>
          <p:nvPr/>
        </p:nvSpPr>
        <p:spPr>
          <a:xfrm>
            <a:off x="379073" y="2771666"/>
            <a:ext cx="42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dirty="0">
                <a:solidFill>
                  <a:schemeClr val="bg1"/>
                </a:solidFill>
              </a:rPr>
              <a:t>Keep track of what’s </a:t>
            </a:r>
            <a:r>
              <a:rPr lang="en-US" dirty="0">
                <a:solidFill>
                  <a:schemeClr val="bg1"/>
                </a:solidFill>
              </a:rPr>
              <a:t>in your fridge  </a:t>
            </a:r>
          </a:p>
          <a:p>
            <a:r>
              <a:rPr lang="en-US" dirty="0">
                <a:solidFill>
                  <a:schemeClr val="bg1"/>
                </a:solidFill>
              </a:rPr>
              <a:t>Add wanted item to your shopping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Item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Quantity</a:t>
            </a:r>
            <a:endParaRPr lang="en-TW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2FC3500-80B3-66E2-D3F9-2EA4E22F535F}"/>
              </a:ext>
            </a:extLst>
          </p:cNvPr>
          <p:cNvSpPr txBox="1"/>
          <p:nvPr/>
        </p:nvSpPr>
        <p:spPr>
          <a:xfrm>
            <a:off x="334677" y="4578383"/>
            <a:ext cx="5048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dirty="0">
                <a:solidFill>
                  <a:schemeClr val="bg1"/>
                </a:solidFill>
              </a:rPr>
              <a:t>Easier to know</a:t>
            </a:r>
            <a:r>
              <a:rPr lang="zh-TW" altLang="en-US" dirty="0">
                <a:solidFill>
                  <a:schemeClr val="bg1"/>
                </a:solidFill>
              </a:rPr>
              <a:t>  </a:t>
            </a:r>
            <a:r>
              <a:rPr lang="en-US" altLang="zh-TW" dirty="0">
                <a:solidFill>
                  <a:schemeClr val="bg1"/>
                </a:solidFill>
              </a:rPr>
              <a:t>the expiration dates of food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Enter expiration dates of each item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Stop you from wasting food and  money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BB6F473-EAF7-5726-F1D1-CBC52FEBC612}"/>
              </a:ext>
            </a:extLst>
          </p:cNvPr>
          <p:cNvSpPr txBox="1"/>
          <p:nvPr/>
        </p:nvSpPr>
        <p:spPr>
          <a:xfrm>
            <a:off x="7714053" y="2771665"/>
            <a:ext cx="42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dirty="0">
                <a:solidFill>
                  <a:schemeClr val="bg1"/>
                </a:solidFill>
              </a:rPr>
              <a:t>Share a fridge and a shopping list with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Your roommates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Your family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C29BF10-3F45-6D21-44A4-657C04BF4AFA}"/>
              </a:ext>
            </a:extLst>
          </p:cNvPr>
          <p:cNvSpPr txBox="1"/>
          <p:nvPr/>
        </p:nvSpPr>
        <p:spPr>
          <a:xfrm>
            <a:off x="7714053" y="4578383"/>
            <a:ext cx="42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dirty="0">
                <a:solidFill>
                  <a:schemeClr val="bg1"/>
                </a:solidFill>
              </a:rPr>
              <a:t>Enter your 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>
                <a:solidFill>
                  <a:schemeClr val="bg1"/>
                </a:solidFill>
              </a:rPr>
              <a:t>Blueberries will help you calculate how much you have spent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6322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nip Single Corner Rectangle 4">
            <a:extLst>
              <a:ext uri="{FF2B5EF4-FFF2-40B4-BE49-F238E27FC236}">
                <a16:creationId xmlns:a16="http://schemas.microsoft.com/office/drawing/2014/main" id="{42974792-A974-823B-FDF7-114BD5632BBE}"/>
              </a:ext>
            </a:extLst>
          </p:cNvPr>
          <p:cNvSpPr/>
          <p:nvPr/>
        </p:nvSpPr>
        <p:spPr>
          <a:xfrm>
            <a:off x="-1" y="0"/>
            <a:ext cx="13846629" cy="6858000"/>
          </a:xfrm>
          <a:prstGeom prst="snip1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031864-D311-5778-4C92-8304065A8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12" name="Screen Recording 2024-09-20 at 12.51.05 AM (1).mov">
            <a:hlinkClick r:id="" action="ppaction://media"/>
            <a:extLst>
              <a:ext uri="{FF2B5EF4-FFF2-40B4-BE49-F238E27FC236}">
                <a16:creationId xmlns:a16="http://schemas.microsoft.com/office/drawing/2014/main" id="{C5DE4781-C9EA-36C8-6887-D6BB1702D8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4135" y="-284813"/>
            <a:ext cx="10983729" cy="714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471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5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3C6DE1-6A9E-EFB9-59A5-7842BF4FF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blueberries with water drops&#10;&#10;Description automatically generated">
            <a:extLst>
              <a:ext uri="{FF2B5EF4-FFF2-40B4-BE49-F238E27FC236}">
                <a16:creationId xmlns:a16="http://schemas.microsoft.com/office/drawing/2014/main" id="{79011920-6365-E953-9781-6AC628A1B5A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99" b="1"/>
          <a:stretch/>
        </p:blipFill>
        <p:spPr>
          <a:xfrm>
            <a:off x="0" y="-149787"/>
            <a:ext cx="12192000" cy="7326763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0B09ED61-F518-6F6A-875B-4770EA512D47}"/>
              </a:ext>
            </a:extLst>
          </p:cNvPr>
          <p:cNvSpPr/>
          <p:nvPr/>
        </p:nvSpPr>
        <p:spPr>
          <a:xfrm>
            <a:off x="0" y="-149787"/>
            <a:ext cx="12192000" cy="7326763"/>
          </a:xfrm>
          <a:prstGeom prst="rect">
            <a:avLst/>
          </a:prstGeom>
          <a:solidFill>
            <a:schemeClr val="tx1">
              <a:alpha val="3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pic>
        <p:nvPicPr>
          <p:cNvPr id="12" name="Graphic 11" descr="Magnifying glass with solid fill">
            <a:extLst>
              <a:ext uri="{FF2B5EF4-FFF2-40B4-BE49-F238E27FC236}">
                <a16:creationId xmlns:a16="http://schemas.microsoft.com/office/drawing/2014/main" id="{1DBF7DEC-8CFC-2F67-E1C5-CB24E14085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0909" y="456696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C5C4716-F9E7-FCC8-24A0-CB59B9CDA518}"/>
              </a:ext>
            </a:extLst>
          </p:cNvPr>
          <p:cNvSpPr txBox="1"/>
          <p:nvPr/>
        </p:nvSpPr>
        <p:spPr>
          <a:xfrm>
            <a:off x="1330457" y="473783"/>
            <a:ext cx="45507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b</a:t>
            </a:r>
            <a:r>
              <a:rPr lang="en-TW" sz="4800" dirty="0">
                <a:solidFill>
                  <a:schemeClr val="bg1"/>
                </a:solidFill>
              </a:rPr>
              <a:t>lueberries?</a:t>
            </a:r>
          </a:p>
        </p:txBody>
      </p:sp>
      <p:sp>
        <p:nvSpPr>
          <p:cNvPr id="3" name="Snip Single Corner Rectangle 2">
            <a:extLst>
              <a:ext uri="{FF2B5EF4-FFF2-40B4-BE49-F238E27FC236}">
                <a16:creationId xmlns:a16="http://schemas.microsoft.com/office/drawing/2014/main" id="{A36A7B28-69FA-EF1E-2E4B-CD451DF3834E}"/>
              </a:ext>
            </a:extLst>
          </p:cNvPr>
          <p:cNvSpPr/>
          <p:nvPr/>
        </p:nvSpPr>
        <p:spPr>
          <a:xfrm>
            <a:off x="5804613" y="3069306"/>
            <a:ext cx="1155667" cy="1171571"/>
          </a:xfrm>
          <a:prstGeom prst="snip1Rect">
            <a:avLst/>
          </a:prstGeom>
          <a:solidFill>
            <a:srgbClr val="A6B8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  <p:sp>
        <p:nvSpPr>
          <p:cNvPr id="5" name="Snip Single Corner Rectangle 4">
            <a:extLst>
              <a:ext uri="{FF2B5EF4-FFF2-40B4-BE49-F238E27FC236}">
                <a16:creationId xmlns:a16="http://schemas.microsoft.com/office/drawing/2014/main" id="{19946E66-2B2D-3441-1F39-C5C9280C2B75}"/>
              </a:ext>
            </a:extLst>
          </p:cNvPr>
          <p:cNvSpPr/>
          <p:nvPr/>
        </p:nvSpPr>
        <p:spPr>
          <a:xfrm rot="10800000">
            <a:off x="4658211" y="4240878"/>
            <a:ext cx="1155667" cy="1171571"/>
          </a:xfrm>
          <a:prstGeom prst="snip1Rect">
            <a:avLst/>
          </a:prstGeom>
          <a:solidFill>
            <a:srgbClr val="616C9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6" name="Snip Single Corner Rectangle 5">
            <a:extLst>
              <a:ext uri="{FF2B5EF4-FFF2-40B4-BE49-F238E27FC236}">
                <a16:creationId xmlns:a16="http://schemas.microsoft.com/office/drawing/2014/main" id="{A1CB01DF-5D0E-3490-03F4-1872E44FE005}"/>
              </a:ext>
            </a:extLst>
          </p:cNvPr>
          <p:cNvSpPr/>
          <p:nvPr/>
        </p:nvSpPr>
        <p:spPr>
          <a:xfrm rot="5400000">
            <a:off x="5796660" y="4248830"/>
            <a:ext cx="1171571" cy="1155667"/>
          </a:xfrm>
          <a:prstGeom prst="snip1Rect">
            <a:avLst/>
          </a:prstGeom>
          <a:solidFill>
            <a:srgbClr val="7785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7" name="Snip Single Corner Rectangle 6">
            <a:extLst>
              <a:ext uri="{FF2B5EF4-FFF2-40B4-BE49-F238E27FC236}">
                <a16:creationId xmlns:a16="http://schemas.microsoft.com/office/drawing/2014/main" id="{5D761011-C555-E987-4E88-7AC322FC7D3B}"/>
              </a:ext>
            </a:extLst>
          </p:cNvPr>
          <p:cNvSpPr/>
          <p:nvPr/>
        </p:nvSpPr>
        <p:spPr>
          <a:xfrm rot="16200000">
            <a:off x="4650260" y="3077259"/>
            <a:ext cx="1171571" cy="1155667"/>
          </a:xfrm>
          <a:prstGeom prst="snip1Rect">
            <a:avLst/>
          </a:prstGeom>
          <a:solidFill>
            <a:srgbClr val="8FA7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>
              <a:solidFill>
                <a:srgbClr val="D7C9EF"/>
              </a:solidFill>
            </a:endParaRPr>
          </a:p>
        </p:txBody>
      </p:sp>
      <p:pic>
        <p:nvPicPr>
          <p:cNvPr id="28" name="Picture 27" descr="A blue and white refrigerator with a bottle and oranges&#10;&#10;Description automatically generated">
            <a:extLst>
              <a:ext uri="{FF2B5EF4-FFF2-40B4-BE49-F238E27FC236}">
                <a16:creationId xmlns:a16="http://schemas.microsoft.com/office/drawing/2014/main" id="{A66C8494-8F4E-A12E-A94B-53B065518A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177" y="3157245"/>
            <a:ext cx="1050471" cy="105047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1C1955D-7619-E4BE-2EBF-77D8F1E176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2777" y="3228178"/>
            <a:ext cx="908603" cy="90860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F4F4C7B-B9F2-1F33-E97E-00B42A26CC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7864" y="4458692"/>
            <a:ext cx="787096" cy="78709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3112F65-E418-FD36-B7AF-9806D2A298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84574" y="4336015"/>
            <a:ext cx="909773" cy="90977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BA6787B-0BDC-70E7-0448-1CDEA974F88F}"/>
              </a:ext>
            </a:extLst>
          </p:cNvPr>
          <p:cNvSpPr txBox="1"/>
          <p:nvPr/>
        </p:nvSpPr>
        <p:spPr>
          <a:xfrm>
            <a:off x="379073" y="2771666"/>
            <a:ext cx="42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dirty="0">
                <a:solidFill>
                  <a:schemeClr val="bg1"/>
                </a:solidFill>
              </a:rPr>
              <a:t>Keep track of what’s </a:t>
            </a:r>
            <a:r>
              <a:rPr lang="en-US" dirty="0">
                <a:solidFill>
                  <a:schemeClr val="bg1"/>
                </a:solidFill>
              </a:rPr>
              <a:t>in your fridge  </a:t>
            </a:r>
          </a:p>
          <a:p>
            <a:r>
              <a:rPr lang="en-US" dirty="0">
                <a:solidFill>
                  <a:schemeClr val="bg1"/>
                </a:solidFill>
              </a:rPr>
              <a:t>Add wanted item to your shopping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Item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Quantity</a:t>
            </a:r>
            <a:endParaRPr lang="en-TW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29929D-F136-F28C-8744-3F7AADFC5863}"/>
              </a:ext>
            </a:extLst>
          </p:cNvPr>
          <p:cNvSpPr txBox="1"/>
          <p:nvPr/>
        </p:nvSpPr>
        <p:spPr>
          <a:xfrm>
            <a:off x="334677" y="4578383"/>
            <a:ext cx="5048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dirty="0">
                <a:solidFill>
                  <a:schemeClr val="bg1"/>
                </a:solidFill>
              </a:rPr>
              <a:t>Easier to know</a:t>
            </a:r>
            <a:r>
              <a:rPr lang="zh-TW" altLang="en-US" dirty="0">
                <a:solidFill>
                  <a:schemeClr val="bg1"/>
                </a:solidFill>
              </a:rPr>
              <a:t>  </a:t>
            </a:r>
            <a:r>
              <a:rPr lang="en-US" altLang="zh-TW" dirty="0">
                <a:solidFill>
                  <a:schemeClr val="bg1"/>
                </a:solidFill>
              </a:rPr>
              <a:t>the expiration dates of food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Enter expiration dates of each item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Stop you from wasting food and  money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BE78605-A147-F07E-5C38-2B0B90805811}"/>
              </a:ext>
            </a:extLst>
          </p:cNvPr>
          <p:cNvSpPr txBox="1"/>
          <p:nvPr/>
        </p:nvSpPr>
        <p:spPr>
          <a:xfrm>
            <a:off x="7714053" y="2771665"/>
            <a:ext cx="42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dirty="0">
                <a:solidFill>
                  <a:schemeClr val="bg1"/>
                </a:solidFill>
              </a:rPr>
              <a:t>Share a fridge and a shopping list with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Your roommates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Your family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030E636-5262-2474-67B0-0AD6B68ABBCB}"/>
              </a:ext>
            </a:extLst>
          </p:cNvPr>
          <p:cNvSpPr txBox="1"/>
          <p:nvPr/>
        </p:nvSpPr>
        <p:spPr>
          <a:xfrm>
            <a:off x="7714053" y="4578383"/>
            <a:ext cx="42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dirty="0">
                <a:solidFill>
                  <a:schemeClr val="bg1"/>
                </a:solidFill>
              </a:rPr>
              <a:t>Enter your 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>
                <a:solidFill>
                  <a:schemeClr val="bg1"/>
                </a:solidFill>
              </a:rPr>
              <a:t>Blueberries will help you calculate how much you have spent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032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89366-006A-CD7B-4B8E-157AB8E69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lose up of blueberries with water drops&#10;&#10;Description automatically generated">
            <a:extLst>
              <a:ext uri="{FF2B5EF4-FFF2-40B4-BE49-F238E27FC236}">
                <a16:creationId xmlns:a16="http://schemas.microsoft.com/office/drawing/2014/main" id="{3230139E-C3FD-5299-6630-56B4C1E3A9D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6000" y="-1273834"/>
            <a:ext cx="12192000" cy="813183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7EF7846-66F5-78F6-46FF-6848B86A2C3D}"/>
              </a:ext>
            </a:extLst>
          </p:cNvPr>
          <p:cNvSpPr txBox="1"/>
          <p:nvPr/>
        </p:nvSpPr>
        <p:spPr>
          <a:xfrm>
            <a:off x="6446877" y="312831"/>
            <a:ext cx="45507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D7C9EF"/>
                </a:solidFill>
              </a:rPr>
              <a:t>Future Goal</a:t>
            </a:r>
            <a:endParaRPr lang="en-TW" sz="4800" dirty="0">
              <a:solidFill>
                <a:srgbClr val="D7C9EF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3B68C5-C5B9-B9DC-03C5-920DC083DB17}"/>
              </a:ext>
            </a:extLst>
          </p:cNvPr>
          <p:cNvSpPr txBox="1"/>
          <p:nvPr/>
        </p:nvSpPr>
        <p:spPr>
          <a:xfrm>
            <a:off x="6446877" y="1715329"/>
            <a:ext cx="4550735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/>
              <a:t>Expiration reminder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/>
              <a:t>Recipe recommendation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/>
              <a:t>Connect with supermarket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TW" sz="2400" dirty="0"/>
          </a:p>
        </p:txBody>
      </p:sp>
      <p:pic>
        <p:nvPicPr>
          <p:cNvPr id="20" name="Picture 19" descr="A blueberry in the sky&#10;&#10;Description automatically generated">
            <a:extLst>
              <a:ext uri="{FF2B5EF4-FFF2-40B4-BE49-F238E27FC236}">
                <a16:creationId xmlns:a16="http://schemas.microsoft.com/office/drawing/2014/main" id="{8FF1F999-3F0B-B7C2-0FA4-6BDCA70F1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370308">
            <a:off x="-675806" y="-6685360"/>
            <a:ext cx="2980280" cy="2980280"/>
          </a:xfrm>
          <a:prstGeom prst="rect">
            <a:avLst/>
          </a:prstGeom>
        </p:spPr>
      </p:pic>
      <p:pic>
        <p:nvPicPr>
          <p:cNvPr id="21" name="Picture 20" descr="A blueberry in the sky&#10;&#10;Description automatically generated">
            <a:extLst>
              <a:ext uri="{FF2B5EF4-FFF2-40B4-BE49-F238E27FC236}">
                <a16:creationId xmlns:a16="http://schemas.microsoft.com/office/drawing/2014/main" id="{8C0871B9-3DF5-FC9E-92DD-0F204B9790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37621">
            <a:off x="9475321" y="-2430189"/>
            <a:ext cx="3265858" cy="3265858"/>
          </a:xfrm>
          <a:prstGeom prst="rect">
            <a:avLst/>
          </a:prstGeom>
        </p:spPr>
      </p:pic>
      <p:pic>
        <p:nvPicPr>
          <p:cNvPr id="22" name="Picture 21" descr="A blueberry in the sky&#10;&#10;Description automatically generated">
            <a:extLst>
              <a:ext uri="{FF2B5EF4-FFF2-40B4-BE49-F238E27FC236}">
                <a16:creationId xmlns:a16="http://schemas.microsoft.com/office/drawing/2014/main" id="{D0D1D65D-5469-E6D5-6622-40BF5A1FF9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51737">
            <a:off x="1160667" y="-2814144"/>
            <a:ext cx="1845896" cy="1845896"/>
          </a:xfrm>
          <a:prstGeom prst="rect">
            <a:avLst/>
          </a:prstGeom>
        </p:spPr>
      </p:pic>
      <p:pic>
        <p:nvPicPr>
          <p:cNvPr id="23" name="Picture 22" descr="A blueberry in the sky&#10;&#10;Description automatically generated">
            <a:extLst>
              <a:ext uri="{FF2B5EF4-FFF2-40B4-BE49-F238E27FC236}">
                <a16:creationId xmlns:a16="http://schemas.microsoft.com/office/drawing/2014/main" id="{A7F68328-04E2-F49B-840C-FE43EE9A0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68508">
            <a:off x="10214154" y="-6307769"/>
            <a:ext cx="2085903" cy="2085903"/>
          </a:xfrm>
          <a:prstGeom prst="rect">
            <a:avLst/>
          </a:prstGeom>
        </p:spPr>
      </p:pic>
      <p:pic>
        <p:nvPicPr>
          <p:cNvPr id="24" name="Picture 23" descr="A blueberry in the sky&#10;&#10;Description automatically generated">
            <a:extLst>
              <a:ext uri="{FF2B5EF4-FFF2-40B4-BE49-F238E27FC236}">
                <a16:creationId xmlns:a16="http://schemas.microsoft.com/office/drawing/2014/main" id="{8B52FCF3-7585-6EC6-4E36-22C21B2C5A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5349">
            <a:off x="3314953" y="-6781850"/>
            <a:ext cx="2321941" cy="2321941"/>
          </a:xfrm>
          <a:prstGeom prst="rect">
            <a:avLst/>
          </a:prstGeom>
        </p:spPr>
      </p:pic>
      <p:pic>
        <p:nvPicPr>
          <p:cNvPr id="25" name="Picture 24" descr="A blueberry in the sky&#10;&#10;Description automatically generated">
            <a:extLst>
              <a:ext uri="{FF2B5EF4-FFF2-40B4-BE49-F238E27FC236}">
                <a16:creationId xmlns:a16="http://schemas.microsoft.com/office/drawing/2014/main" id="{6FB0CF66-0542-CC26-4BF6-150B6ADF92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41888">
            <a:off x="3993484" y="-1789027"/>
            <a:ext cx="2980280" cy="2980280"/>
          </a:xfrm>
          <a:prstGeom prst="rect">
            <a:avLst/>
          </a:prstGeom>
        </p:spPr>
      </p:pic>
      <p:pic>
        <p:nvPicPr>
          <p:cNvPr id="26" name="Picture 25" descr="A blueberry in the sky&#10;&#10;Description automatically generated">
            <a:extLst>
              <a:ext uri="{FF2B5EF4-FFF2-40B4-BE49-F238E27FC236}">
                <a16:creationId xmlns:a16="http://schemas.microsoft.com/office/drawing/2014/main" id="{ECDE0C85-3963-3CFD-2896-DAA7F857B8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45344">
            <a:off x="8418753" y="-7262630"/>
            <a:ext cx="1959106" cy="1959106"/>
          </a:xfrm>
          <a:prstGeom prst="rect">
            <a:avLst/>
          </a:prstGeom>
        </p:spPr>
      </p:pic>
      <p:pic>
        <p:nvPicPr>
          <p:cNvPr id="27" name="Picture 26" descr="A blueberry in the sky&#10;&#10;Description automatically generated">
            <a:extLst>
              <a:ext uri="{FF2B5EF4-FFF2-40B4-BE49-F238E27FC236}">
                <a16:creationId xmlns:a16="http://schemas.microsoft.com/office/drawing/2014/main" id="{51CF4328-26A7-F96A-C7ED-7EF834943C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802052">
            <a:off x="-250828" y="-1510506"/>
            <a:ext cx="1992774" cy="1992774"/>
          </a:xfrm>
          <a:prstGeom prst="rect">
            <a:avLst/>
          </a:prstGeom>
        </p:spPr>
      </p:pic>
      <p:pic>
        <p:nvPicPr>
          <p:cNvPr id="28" name="Picture 27" descr="A blueberry in the sky&#10;&#10;Description automatically generated">
            <a:extLst>
              <a:ext uri="{FF2B5EF4-FFF2-40B4-BE49-F238E27FC236}">
                <a16:creationId xmlns:a16="http://schemas.microsoft.com/office/drawing/2014/main" id="{C64E5AB0-DA5E-DFE9-CEF0-4BE80EC3B4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9614">
            <a:off x="3629915" y="-4666574"/>
            <a:ext cx="2295005" cy="2295005"/>
          </a:xfrm>
          <a:prstGeom prst="rect">
            <a:avLst/>
          </a:prstGeom>
        </p:spPr>
      </p:pic>
      <p:pic>
        <p:nvPicPr>
          <p:cNvPr id="29" name="Picture 28" descr="A blueberry in the sky&#10;&#10;Description automatically generated">
            <a:extLst>
              <a:ext uri="{FF2B5EF4-FFF2-40B4-BE49-F238E27FC236}">
                <a16:creationId xmlns:a16="http://schemas.microsoft.com/office/drawing/2014/main" id="{194A73C5-2166-E97E-26C3-06585132E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21068">
            <a:off x="7039829" y="-4166403"/>
            <a:ext cx="3573451" cy="3573451"/>
          </a:xfrm>
          <a:prstGeom prst="rect">
            <a:avLst/>
          </a:prstGeom>
        </p:spPr>
      </p:pic>
      <p:pic>
        <p:nvPicPr>
          <p:cNvPr id="30" name="Picture 29" descr="A blueberry in the sky&#10;&#10;Description automatically generated">
            <a:extLst>
              <a:ext uri="{FF2B5EF4-FFF2-40B4-BE49-F238E27FC236}">
                <a16:creationId xmlns:a16="http://schemas.microsoft.com/office/drawing/2014/main" id="{2A72ACD2-2D0D-5ACC-D84C-998D9CE390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32050">
            <a:off x="6059060" y="-6606427"/>
            <a:ext cx="2321941" cy="2321941"/>
          </a:xfrm>
          <a:prstGeom prst="rect">
            <a:avLst/>
          </a:prstGeom>
        </p:spPr>
      </p:pic>
      <p:pic>
        <p:nvPicPr>
          <p:cNvPr id="31" name="Picture 30" descr="A blueberry in the sky&#10;&#10;Description automatically generated">
            <a:extLst>
              <a:ext uri="{FF2B5EF4-FFF2-40B4-BE49-F238E27FC236}">
                <a16:creationId xmlns:a16="http://schemas.microsoft.com/office/drawing/2014/main" id="{DC764C01-0B82-CA33-B21B-469D32252F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89194">
            <a:off x="6253082" y="-4832865"/>
            <a:ext cx="1845896" cy="1845896"/>
          </a:xfrm>
          <a:prstGeom prst="rect">
            <a:avLst/>
          </a:prstGeom>
        </p:spPr>
      </p:pic>
      <p:pic>
        <p:nvPicPr>
          <p:cNvPr id="32" name="Picture 31" descr="A blueberry in the sky&#10;&#10;Description automatically generated">
            <a:extLst>
              <a:ext uri="{FF2B5EF4-FFF2-40B4-BE49-F238E27FC236}">
                <a16:creationId xmlns:a16="http://schemas.microsoft.com/office/drawing/2014/main" id="{A33A4D27-AC95-BD9B-527E-588C0DDD0F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36465">
            <a:off x="1987467" y="-6172064"/>
            <a:ext cx="1845896" cy="184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28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E21404-2C79-42A7-11F6-25AC20181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berry in the sky&#10;&#10;Description automatically generated">
            <a:extLst>
              <a:ext uri="{FF2B5EF4-FFF2-40B4-BE49-F238E27FC236}">
                <a16:creationId xmlns:a16="http://schemas.microsoft.com/office/drawing/2014/main" id="{9B0A1BC1-2CE1-4596-8588-A25199E222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32918">
            <a:off x="-559489" y="39174"/>
            <a:ext cx="2980280" cy="2980280"/>
          </a:xfrm>
          <a:prstGeom prst="rect">
            <a:avLst/>
          </a:prstGeom>
        </p:spPr>
      </p:pic>
      <p:pic>
        <p:nvPicPr>
          <p:cNvPr id="3" name="Picture 2" descr="A blueberry in the sky&#10;&#10;Description automatically generated">
            <a:extLst>
              <a:ext uri="{FF2B5EF4-FFF2-40B4-BE49-F238E27FC236}">
                <a16:creationId xmlns:a16="http://schemas.microsoft.com/office/drawing/2014/main" id="{BD2FD077-7199-84B1-6CCC-B172978BA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67823">
            <a:off x="9591638" y="4294345"/>
            <a:ext cx="3265858" cy="3265858"/>
          </a:xfrm>
          <a:prstGeom prst="rect">
            <a:avLst/>
          </a:prstGeom>
        </p:spPr>
      </p:pic>
      <p:pic>
        <p:nvPicPr>
          <p:cNvPr id="4" name="Picture 3" descr="A blueberry in the sky&#10;&#10;Description automatically generated">
            <a:extLst>
              <a:ext uri="{FF2B5EF4-FFF2-40B4-BE49-F238E27FC236}">
                <a16:creationId xmlns:a16="http://schemas.microsoft.com/office/drawing/2014/main" id="{79314500-3EA4-F9DC-EDCD-E07DA9101B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32918">
            <a:off x="1276984" y="3910390"/>
            <a:ext cx="1845896" cy="1845896"/>
          </a:xfrm>
          <a:prstGeom prst="rect">
            <a:avLst/>
          </a:prstGeom>
        </p:spPr>
      </p:pic>
      <p:pic>
        <p:nvPicPr>
          <p:cNvPr id="5" name="Picture 4" descr="A blueberry in the sky&#10;&#10;Description automatically generated">
            <a:extLst>
              <a:ext uri="{FF2B5EF4-FFF2-40B4-BE49-F238E27FC236}">
                <a16:creationId xmlns:a16="http://schemas.microsoft.com/office/drawing/2014/main" id="{2FC11A6F-A8B0-2555-4EE8-C638EC6021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67260">
            <a:off x="10330471" y="416765"/>
            <a:ext cx="2085903" cy="2085903"/>
          </a:xfrm>
          <a:prstGeom prst="rect">
            <a:avLst/>
          </a:prstGeom>
        </p:spPr>
      </p:pic>
      <p:pic>
        <p:nvPicPr>
          <p:cNvPr id="6" name="Picture 5" descr="A blueberry in the sky&#10;&#10;Description automatically generated">
            <a:extLst>
              <a:ext uri="{FF2B5EF4-FFF2-40B4-BE49-F238E27FC236}">
                <a16:creationId xmlns:a16="http://schemas.microsoft.com/office/drawing/2014/main" id="{4993ED6E-51B0-80EE-39FF-4378CD103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32918">
            <a:off x="3431270" y="-57316"/>
            <a:ext cx="2321941" cy="2321941"/>
          </a:xfrm>
          <a:prstGeom prst="rect">
            <a:avLst/>
          </a:prstGeom>
        </p:spPr>
      </p:pic>
      <p:pic>
        <p:nvPicPr>
          <p:cNvPr id="7" name="Picture 6" descr="A blueberry in the sky&#10;&#10;Description automatically generated">
            <a:extLst>
              <a:ext uri="{FF2B5EF4-FFF2-40B4-BE49-F238E27FC236}">
                <a16:creationId xmlns:a16="http://schemas.microsoft.com/office/drawing/2014/main" id="{C9482BF7-FE5D-ADDA-BF02-F9E9CA02CE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801" y="4935507"/>
            <a:ext cx="2980280" cy="2980280"/>
          </a:xfrm>
          <a:prstGeom prst="rect">
            <a:avLst/>
          </a:prstGeom>
        </p:spPr>
      </p:pic>
      <p:pic>
        <p:nvPicPr>
          <p:cNvPr id="8" name="Picture 7" descr="A blueberry in the sky&#10;&#10;Description automatically generated">
            <a:extLst>
              <a:ext uri="{FF2B5EF4-FFF2-40B4-BE49-F238E27FC236}">
                <a16:creationId xmlns:a16="http://schemas.microsoft.com/office/drawing/2014/main" id="{3FE76044-1287-9E14-65E1-4C06FF23D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09919">
            <a:off x="8535070" y="-538096"/>
            <a:ext cx="1959106" cy="1959106"/>
          </a:xfrm>
          <a:prstGeom prst="rect">
            <a:avLst/>
          </a:prstGeom>
        </p:spPr>
      </p:pic>
      <p:pic>
        <p:nvPicPr>
          <p:cNvPr id="9" name="Picture 8" descr="A blueberry in the sky&#10;&#10;Description automatically generated">
            <a:extLst>
              <a:ext uri="{FF2B5EF4-FFF2-40B4-BE49-F238E27FC236}">
                <a16:creationId xmlns:a16="http://schemas.microsoft.com/office/drawing/2014/main" id="{F5F05FEF-2864-C525-BD73-DD96EC97E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7925">
            <a:off x="-134511" y="5214028"/>
            <a:ext cx="1992774" cy="1992774"/>
          </a:xfrm>
          <a:prstGeom prst="rect">
            <a:avLst/>
          </a:prstGeom>
        </p:spPr>
      </p:pic>
      <p:pic>
        <p:nvPicPr>
          <p:cNvPr id="10" name="Picture 9" descr="A blueberry in the sky&#10;&#10;Description automatically generated">
            <a:extLst>
              <a:ext uri="{FF2B5EF4-FFF2-40B4-BE49-F238E27FC236}">
                <a16:creationId xmlns:a16="http://schemas.microsoft.com/office/drawing/2014/main" id="{16924223-08E5-1B5E-99C0-71A2D2770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9614">
            <a:off x="3746232" y="2057960"/>
            <a:ext cx="2295005" cy="2295005"/>
          </a:xfrm>
          <a:prstGeom prst="rect">
            <a:avLst/>
          </a:prstGeom>
        </p:spPr>
      </p:pic>
      <p:pic>
        <p:nvPicPr>
          <p:cNvPr id="11" name="Picture 10" descr="A blueberry in the sky&#10;&#10;Description automatically generated">
            <a:extLst>
              <a:ext uri="{FF2B5EF4-FFF2-40B4-BE49-F238E27FC236}">
                <a16:creationId xmlns:a16="http://schemas.microsoft.com/office/drawing/2014/main" id="{F4F551FD-1F2B-D9E5-301B-3527EBFDA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20602">
            <a:off x="7156146" y="2558131"/>
            <a:ext cx="3573451" cy="3573451"/>
          </a:xfrm>
          <a:prstGeom prst="rect">
            <a:avLst/>
          </a:prstGeom>
        </p:spPr>
      </p:pic>
      <p:pic>
        <p:nvPicPr>
          <p:cNvPr id="12" name="Picture 11" descr="A blueberry in the sky&#10;&#10;Description automatically generated">
            <a:extLst>
              <a:ext uri="{FF2B5EF4-FFF2-40B4-BE49-F238E27FC236}">
                <a16:creationId xmlns:a16="http://schemas.microsoft.com/office/drawing/2014/main" id="{2CCF9E4D-E94B-2D84-4C8B-C576238398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903285">
            <a:off x="6175377" y="118107"/>
            <a:ext cx="2321941" cy="2321941"/>
          </a:xfrm>
          <a:prstGeom prst="rect">
            <a:avLst/>
          </a:prstGeom>
        </p:spPr>
      </p:pic>
      <p:pic>
        <p:nvPicPr>
          <p:cNvPr id="13" name="Picture 12" descr="A blueberry in the sky&#10;&#10;Description automatically generated">
            <a:extLst>
              <a:ext uri="{FF2B5EF4-FFF2-40B4-BE49-F238E27FC236}">
                <a16:creationId xmlns:a16="http://schemas.microsoft.com/office/drawing/2014/main" id="{95DB4D4A-7F0A-86B0-C35B-F79472597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89194">
            <a:off x="6369399" y="1891669"/>
            <a:ext cx="1845896" cy="1845896"/>
          </a:xfrm>
          <a:prstGeom prst="rect">
            <a:avLst/>
          </a:prstGeom>
        </p:spPr>
      </p:pic>
      <p:pic>
        <p:nvPicPr>
          <p:cNvPr id="14" name="Picture 13" descr="A blueberry in the sky&#10;&#10;Description automatically generated">
            <a:extLst>
              <a:ext uri="{FF2B5EF4-FFF2-40B4-BE49-F238E27FC236}">
                <a16:creationId xmlns:a16="http://schemas.microsoft.com/office/drawing/2014/main" id="{503B369F-0FA5-67C7-1AA8-886D44FB1B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40006">
            <a:off x="2103784" y="552470"/>
            <a:ext cx="1845896" cy="18458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7D201D3-21EA-8FF9-455E-A18778D7BCDF}"/>
              </a:ext>
            </a:extLst>
          </p:cNvPr>
          <p:cNvSpPr txBox="1"/>
          <p:nvPr/>
        </p:nvSpPr>
        <p:spPr>
          <a:xfrm>
            <a:off x="3131280" y="2783682"/>
            <a:ext cx="65397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D7C9EF"/>
                </a:solidFill>
                <a:latin typeface="Bangla MN" pitchFamily="2" charset="0"/>
                <a:cs typeface="Bangla MN" pitchFamily="2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88283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232</TotalTime>
  <Words>195</Words>
  <Application>Microsoft Macintosh PowerPoint</Application>
  <PresentationFormat>Widescreen</PresentationFormat>
  <Paragraphs>46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Bangla MN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Wei-Chie Tseng</cp:lastModifiedBy>
  <cp:revision>9</cp:revision>
  <dcterms:created xsi:type="dcterms:W3CDTF">2024-09-19T07:32:24Z</dcterms:created>
  <dcterms:modified xsi:type="dcterms:W3CDTF">2024-09-19T15:14:18Z</dcterms:modified>
</cp:coreProperties>
</file>

<file path=docProps/thumbnail.jpeg>
</file>